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146847872" r:id="rId3"/>
    <p:sldId id="258" r:id="rId4"/>
    <p:sldId id="259" r:id="rId5"/>
    <p:sldId id="262" r:id="rId6"/>
    <p:sldId id="264" r:id="rId7"/>
    <p:sldId id="263" r:id="rId8"/>
    <p:sldId id="2146847883" r:id="rId9"/>
    <p:sldId id="2146847884" r:id="rId10"/>
    <p:sldId id="2146847885" r:id="rId11"/>
    <p:sldId id="2146847886" r:id="rId12"/>
    <p:sldId id="2146847887" r:id="rId13"/>
    <p:sldId id="261" r:id="rId14"/>
    <p:sldId id="2146847891" r:id="rId15"/>
    <p:sldId id="2146847871" r:id="rId16"/>
    <p:sldId id="260" r:id="rId17"/>
    <p:sldId id="2145707309" r:id="rId18"/>
    <p:sldId id="272" r:id="rId19"/>
    <p:sldId id="2146847882" r:id="rId20"/>
    <p:sldId id="2146847881" r:id="rId21"/>
    <p:sldId id="2146847878" r:id="rId22"/>
    <p:sldId id="2146847857" r:id="rId23"/>
    <p:sldId id="2145707311" r:id="rId24"/>
    <p:sldId id="2146847888" r:id="rId25"/>
    <p:sldId id="2145705148" r:id="rId26"/>
    <p:sldId id="2145705143" r:id="rId27"/>
    <p:sldId id="2146847889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CDFF"/>
    <a:srgbClr val="5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5"/>
    <p:restoredTop sz="96110"/>
  </p:normalViewPr>
  <p:slideViewPr>
    <p:cSldViewPr snapToGrid="0">
      <p:cViewPr varScale="1">
        <p:scale>
          <a:sx n="63" d="100"/>
          <a:sy n="63" d="100"/>
        </p:scale>
        <p:origin x="7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2B5B0-013A-4868-9FFE-F767300A72C8}" type="doc">
      <dgm:prSet loTypeId="urn:microsoft.com/office/officeart/2005/8/layout/hList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9C29608-E560-46D4-A73F-8E97AD4FF7F9}">
      <dgm:prSet/>
      <dgm:spPr/>
      <dgm:t>
        <a:bodyPr/>
        <a:lstStyle/>
        <a:p>
          <a:pPr rtl="0"/>
          <a:r>
            <a:rPr lang="en-US" dirty="0"/>
            <a:t>1. Identifiable</a:t>
          </a:r>
          <a:endParaRPr lang="en-IN" dirty="0"/>
        </a:p>
      </dgm:t>
    </dgm:pt>
    <dgm:pt modelId="{F5874936-E621-4579-8C78-A72BBF873D10}" type="parTrans" cxnId="{A8A7B76F-F811-4129-A1DE-9331097A18DA}">
      <dgm:prSet/>
      <dgm:spPr/>
      <dgm:t>
        <a:bodyPr/>
        <a:lstStyle/>
        <a:p>
          <a:endParaRPr lang="en-US"/>
        </a:p>
      </dgm:t>
    </dgm:pt>
    <dgm:pt modelId="{D0FF383A-F9C9-4CF6-BBFA-C6FFDFBB2AD8}" type="sibTrans" cxnId="{A8A7B76F-F811-4129-A1DE-9331097A18DA}">
      <dgm:prSet/>
      <dgm:spPr/>
      <dgm:t>
        <a:bodyPr/>
        <a:lstStyle/>
        <a:p>
          <a:endParaRPr lang="en-US"/>
        </a:p>
      </dgm:t>
    </dgm:pt>
    <dgm:pt modelId="{5A3AAA13-1CB7-4AC1-92DF-282A4D394E88}">
      <dgm:prSet/>
      <dgm:spPr/>
      <dgm:t>
        <a:bodyPr/>
        <a:lstStyle/>
        <a:p>
          <a:pPr rtl="0"/>
          <a:r>
            <a:rPr lang="en-US" dirty="0"/>
            <a:t>2. Measurable</a:t>
          </a:r>
          <a:endParaRPr lang="en-IN" dirty="0"/>
        </a:p>
      </dgm:t>
    </dgm:pt>
    <dgm:pt modelId="{6A514C25-EFE5-4EF5-A0AD-EECB6F7981AC}" type="parTrans" cxnId="{5DE31045-1554-47FF-A4F5-2A7AC740967C}">
      <dgm:prSet/>
      <dgm:spPr/>
      <dgm:t>
        <a:bodyPr/>
        <a:lstStyle/>
        <a:p>
          <a:endParaRPr lang="en-US"/>
        </a:p>
      </dgm:t>
    </dgm:pt>
    <dgm:pt modelId="{AFBB5FCE-3486-46DF-A671-E7EB8B6DA57F}" type="sibTrans" cxnId="{5DE31045-1554-47FF-A4F5-2A7AC740967C}">
      <dgm:prSet/>
      <dgm:spPr/>
      <dgm:t>
        <a:bodyPr/>
        <a:lstStyle/>
        <a:p>
          <a:endParaRPr lang="en-US"/>
        </a:p>
      </dgm:t>
    </dgm:pt>
    <dgm:pt modelId="{631018F9-9883-4106-9898-EC1900324DB6}">
      <dgm:prSet/>
      <dgm:spPr/>
      <dgm:t>
        <a:bodyPr/>
        <a:lstStyle/>
        <a:p>
          <a:pPr rtl="0"/>
          <a:r>
            <a:rPr lang="en-US"/>
            <a:t>3. Treatable</a:t>
          </a:r>
          <a:endParaRPr lang="en-IN"/>
        </a:p>
      </dgm:t>
    </dgm:pt>
    <dgm:pt modelId="{8D01AE80-69F9-4C00-BF34-33F8783B77F6}" type="parTrans" cxnId="{5C8B6411-64C2-48A2-B1EB-6B1DABFEADBB}">
      <dgm:prSet/>
      <dgm:spPr/>
      <dgm:t>
        <a:bodyPr/>
        <a:lstStyle/>
        <a:p>
          <a:endParaRPr lang="en-US"/>
        </a:p>
      </dgm:t>
    </dgm:pt>
    <dgm:pt modelId="{BAA41353-5D86-4AA6-8EC4-09DD2BED4C43}" type="sibTrans" cxnId="{5C8B6411-64C2-48A2-B1EB-6B1DABFEADBB}">
      <dgm:prSet/>
      <dgm:spPr/>
      <dgm:t>
        <a:bodyPr/>
        <a:lstStyle/>
        <a:p>
          <a:endParaRPr lang="en-US"/>
        </a:p>
      </dgm:t>
    </dgm:pt>
    <dgm:pt modelId="{F2A12452-1B6F-4F55-A17F-FB277C0C714C}" type="pres">
      <dgm:prSet presAssocID="{B612B5B0-013A-4868-9FFE-F767300A72C8}" presName="Name0" presStyleCnt="0">
        <dgm:presLayoutVars>
          <dgm:dir/>
          <dgm:resizeHandles val="exact"/>
        </dgm:presLayoutVars>
      </dgm:prSet>
      <dgm:spPr/>
    </dgm:pt>
    <dgm:pt modelId="{F203516D-279F-4EAD-8B64-1F9DB569CE29}" type="pres">
      <dgm:prSet presAssocID="{B612B5B0-013A-4868-9FFE-F767300A72C8}" presName="fgShape" presStyleLbl="fgShp" presStyleIdx="0" presStyleCnt="1"/>
      <dgm:spPr>
        <a:solidFill>
          <a:schemeClr val="accent5">
            <a:lumMod val="20000"/>
            <a:lumOff val="80000"/>
          </a:schemeClr>
        </a:solidFill>
      </dgm:spPr>
    </dgm:pt>
    <dgm:pt modelId="{EC12E4E9-AB58-4348-BA31-CBA8CA00774E}" type="pres">
      <dgm:prSet presAssocID="{B612B5B0-013A-4868-9FFE-F767300A72C8}" presName="linComp" presStyleCnt="0"/>
      <dgm:spPr/>
    </dgm:pt>
    <dgm:pt modelId="{0B7842EF-292E-4305-AAA0-F25F45685405}" type="pres">
      <dgm:prSet presAssocID="{19C29608-E560-46D4-A73F-8E97AD4FF7F9}" presName="compNode" presStyleCnt="0"/>
      <dgm:spPr/>
    </dgm:pt>
    <dgm:pt modelId="{2EFA7202-FC97-450A-BCA5-734B8F723E76}" type="pres">
      <dgm:prSet presAssocID="{19C29608-E560-46D4-A73F-8E97AD4FF7F9}" presName="bkgdShape" presStyleLbl="node1" presStyleIdx="0" presStyleCnt="3"/>
      <dgm:spPr/>
    </dgm:pt>
    <dgm:pt modelId="{63BD1422-45B6-4680-8231-79B306FAC459}" type="pres">
      <dgm:prSet presAssocID="{19C29608-E560-46D4-A73F-8E97AD4FF7F9}" presName="nodeTx" presStyleLbl="node1" presStyleIdx="0" presStyleCnt="3">
        <dgm:presLayoutVars>
          <dgm:bulletEnabled val="1"/>
        </dgm:presLayoutVars>
      </dgm:prSet>
      <dgm:spPr/>
    </dgm:pt>
    <dgm:pt modelId="{214CF3E4-2E90-46BA-BC2C-0811082623B5}" type="pres">
      <dgm:prSet presAssocID="{19C29608-E560-46D4-A73F-8E97AD4FF7F9}" presName="invisiNode" presStyleLbl="node1" presStyleIdx="0" presStyleCnt="3"/>
      <dgm:spPr/>
    </dgm:pt>
    <dgm:pt modelId="{E7B8CC29-32A4-48BC-B3DC-E4BA01CD7E11}" type="pres">
      <dgm:prSet presAssocID="{19C29608-E560-46D4-A73F-8E97AD4FF7F9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F5C835-BEA4-450A-BD56-BF94CA50F7CB}" type="pres">
      <dgm:prSet presAssocID="{D0FF383A-F9C9-4CF6-BBFA-C6FFDFBB2AD8}" presName="sibTrans" presStyleLbl="sibTrans2D1" presStyleIdx="0" presStyleCnt="0"/>
      <dgm:spPr/>
    </dgm:pt>
    <dgm:pt modelId="{E0A1D3B0-32A0-493A-93BA-1AB3485B2E01}" type="pres">
      <dgm:prSet presAssocID="{5A3AAA13-1CB7-4AC1-92DF-282A4D394E88}" presName="compNode" presStyleCnt="0"/>
      <dgm:spPr/>
    </dgm:pt>
    <dgm:pt modelId="{0C9B8256-48CE-4FEB-9C8A-522371F6BEB3}" type="pres">
      <dgm:prSet presAssocID="{5A3AAA13-1CB7-4AC1-92DF-282A4D394E88}" presName="bkgdShape" presStyleLbl="node1" presStyleIdx="1" presStyleCnt="3"/>
      <dgm:spPr/>
    </dgm:pt>
    <dgm:pt modelId="{1FD5148C-E108-4E34-A2E9-EBAECBAB8D3A}" type="pres">
      <dgm:prSet presAssocID="{5A3AAA13-1CB7-4AC1-92DF-282A4D394E88}" presName="nodeTx" presStyleLbl="node1" presStyleIdx="1" presStyleCnt="3">
        <dgm:presLayoutVars>
          <dgm:bulletEnabled val="1"/>
        </dgm:presLayoutVars>
      </dgm:prSet>
      <dgm:spPr/>
    </dgm:pt>
    <dgm:pt modelId="{72564D56-AD98-4782-8CD2-13BFBF00686A}" type="pres">
      <dgm:prSet presAssocID="{5A3AAA13-1CB7-4AC1-92DF-282A4D394E88}" presName="invisiNode" presStyleLbl="node1" presStyleIdx="1" presStyleCnt="3"/>
      <dgm:spPr/>
    </dgm:pt>
    <dgm:pt modelId="{7A1F282C-B381-4AD0-A497-4CBFA01758FD}" type="pres">
      <dgm:prSet presAssocID="{5A3AAA13-1CB7-4AC1-92DF-282A4D394E88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3858AA-6D99-49DA-B385-285DE5F7D519}" type="pres">
      <dgm:prSet presAssocID="{AFBB5FCE-3486-46DF-A671-E7EB8B6DA57F}" presName="sibTrans" presStyleLbl="sibTrans2D1" presStyleIdx="0" presStyleCnt="0"/>
      <dgm:spPr/>
    </dgm:pt>
    <dgm:pt modelId="{A42F4C2D-C1FC-4E4A-BC33-FC7682AC6004}" type="pres">
      <dgm:prSet presAssocID="{631018F9-9883-4106-9898-EC1900324DB6}" presName="compNode" presStyleCnt="0"/>
      <dgm:spPr/>
    </dgm:pt>
    <dgm:pt modelId="{6B523C9E-7A34-48CE-ABD8-478A4DB01A7A}" type="pres">
      <dgm:prSet presAssocID="{631018F9-9883-4106-9898-EC1900324DB6}" presName="bkgdShape" presStyleLbl="node1" presStyleIdx="2" presStyleCnt="3"/>
      <dgm:spPr/>
    </dgm:pt>
    <dgm:pt modelId="{8E5A167A-E55C-4007-BCBA-485589FF4E87}" type="pres">
      <dgm:prSet presAssocID="{631018F9-9883-4106-9898-EC1900324DB6}" presName="nodeTx" presStyleLbl="node1" presStyleIdx="2" presStyleCnt="3">
        <dgm:presLayoutVars>
          <dgm:bulletEnabled val="1"/>
        </dgm:presLayoutVars>
      </dgm:prSet>
      <dgm:spPr/>
    </dgm:pt>
    <dgm:pt modelId="{1E6364C4-541E-4CB7-BBC0-9A4C333EBF7E}" type="pres">
      <dgm:prSet presAssocID="{631018F9-9883-4106-9898-EC1900324DB6}" presName="invisiNode" presStyleLbl="node1" presStyleIdx="2" presStyleCnt="3"/>
      <dgm:spPr/>
    </dgm:pt>
    <dgm:pt modelId="{E4C374A5-BBC5-4185-AE71-8E9EDA8261E9}" type="pres">
      <dgm:prSet presAssocID="{631018F9-9883-4106-9898-EC1900324DB6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C8B6411-64C2-48A2-B1EB-6B1DABFEADBB}" srcId="{B612B5B0-013A-4868-9FFE-F767300A72C8}" destId="{631018F9-9883-4106-9898-EC1900324DB6}" srcOrd="2" destOrd="0" parTransId="{8D01AE80-69F9-4C00-BF34-33F8783B77F6}" sibTransId="{BAA41353-5D86-4AA6-8EC4-09DD2BED4C43}"/>
    <dgm:cxn modelId="{E7D9C91A-3004-4F5C-B29E-BB7030D6F935}" type="presOf" srcId="{631018F9-9883-4106-9898-EC1900324DB6}" destId="{6B523C9E-7A34-48CE-ABD8-478A4DB01A7A}" srcOrd="0" destOrd="0" presId="urn:microsoft.com/office/officeart/2005/8/layout/hList7"/>
    <dgm:cxn modelId="{61DEC139-2B1C-42DC-8B63-D2F87F019EE5}" type="presOf" srcId="{631018F9-9883-4106-9898-EC1900324DB6}" destId="{8E5A167A-E55C-4007-BCBA-485589FF4E87}" srcOrd="1" destOrd="0" presId="urn:microsoft.com/office/officeart/2005/8/layout/hList7"/>
    <dgm:cxn modelId="{27A5233A-2E04-4E5A-8B61-93C9B559439A}" type="presOf" srcId="{D0FF383A-F9C9-4CF6-BBFA-C6FFDFBB2AD8}" destId="{A9F5C835-BEA4-450A-BD56-BF94CA50F7CB}" srcOrd="0" destOrd="0" presId="urn:microsoft.com/office/officeart/2005/8/layout/hList7"/>
    <dgm:cxn modelId="{5DE31045-1554-47FF-A4F5-2A7AC740967C}" srcId="{B612B5B0-013A-4868-9FFE-F767300A72C8}" destId="{5A3AAA13-1CB7-4AC1-92DF-282A4D394E88}" srcOrd="1" destOrd="0" parTransId="{6A514C25-EFE5-4EF5-A0AD-EECB6F7981AC}" sibTransId="{AFBB5FCE-3486-46DF-A671-E7EB8B6DA57F}"/>
    <dgm:cxn modelId="{8DE4956E-8BCD-409C-8F69-6036DF55833F}" type="presOf" srcId="{AFBB5FCE-3486-46DF-A671-E7EB8B6DA57F}" destId="{5D3858AA-6D99-49DA-B385-285DE5F7D519}" srcOrd="0" destOrd="0" presId="urn:microsoft.com/office/officeart/2005/8/layout/hList7"/>
    <dgm:cxn modelId="{A8A7B76F-F811-4129-A1DE-9331097A18DA}" srcId="{B612B5B0-013A-4868-9FFE-F767300A72C8}" destId="{19C29608-E560-46D4-A73F-8E97AD4FF7F9}" srcOrd="0" destOrd="0" parTransId="{F5874936-E621-4579-8C78-A72BBF873D10}" sibTransId="{D0FF383A-F9C9-4CF6-BBFA-C6FFDFBB2AD8}"/>
    <dgm:cxn modelId="{92380F85-EBC0-4B28-ACB3-6F665460B5BE}" type="presOf" srcId="{19C29608-E560-46D4-A73F-8E97AD4FF7F9}" destId="{63BD1422-45B6-4680-8231-79B306FAC459}" srcOrd="1" destOrd="0" presId="urn:microsoft.com/office/officeart/2005/8/layout/hList7"/>
    <dgm:cxn modelId="{E60A0EA1-C54D-4A04-BBF4-CC99D573DAC7}" type="presOf" srcId="{19C29608-E560-46D4-A73F-8E97AD4FF7F9}" destId="{2EFA7202-FC97-450A-BCA5-734B8F723E76}" srcOrd="0" destOrd="0" presId="urn:microsoft.com/office/officeart/2005/8/layout/hList7"/>
    <dgm:cxn modelId="{9D1BE4DD-55CB-4D82-B3EF-6E47C8375484}" type="presOf" srcId="{5A3AAA13-1CB7-4AC1-92DF-282A4D394E88}" destId="{0C9B8256-48CE-4FEB-9C8A-522371F6BEB3}" srcOrd="0" destOrd="0" presId="urn:microsoft.com/office/officeart/2005/8/layout/hList7"/>
    <dgm:cxn modelId="{CDBAF5E9-5B2D-4C4D-BDC0-C6DF43375EB3}" type="presOf" srcId="{5A3AAA13-1CB7-4AC1-92DF-282A4D394E88}" destId="{1FD5148C-E108-4E34-A2E9-EBAECBAB8D3A}" srcOrd="1" destOrd="0" presId="urn:microsoft.com/office/officeart/2005/8/layout/hList7"/>
    <dgm:cxn modelId="{A87F32F4-E949-4A19-98A2-17DE622461D4}" type="presOf" srcId="{B612B5B0-013A-4868-9FFE-F767300A72C8}" destId="{F2A12452-1B6F-4F55-A17F-FB277C0C714C}" srcOrd="0" destOrd="0" presId="urn:microsoft.com/office/officeart/2005/8/layout/hList7"/>
    <dgm:cxn modelId="{D4260E75-F0E5-4980-9E69-4983550AAD11}" type="presParOf" srcId="{F2A12452-1B6F-4F55-A17F-FB277C0C714C}" destId="{F203516D-279F-4EAD-8B64-1F9DB569CE29}" srcOrd="0" destOrd="0" presId="urn:microsoft.com/office/officeart/2005/8/layout/hList7"/>
    <dgm:cxn modelId="{185CE819-36DB-4F08-A84D-3FC513A04BDE}" type="presParOf" srcId="{F2A12452-1B6F-4F55-A17F-FB277C0C714C}" destId="{EC12E4E9-AB58-4348-BA31-CBA8CA00774E}" srcOrd="1" destOrd="0" presId="urn:microsoft.com/office/officeart/2005/8/layout/hList7"/>
    <dgm:cxn modelId="{E64CB6BF-5DE2-40C5-9DD9-5B8641A512FA}" type="presParOf" srcId="{EC12E4E9-AB58-4348-BA31-CBA8CA00774E}" destId="{0B7842EF-292E-4305-AAA0-F25F45685405}" srcOrd="0" destOrd="0" presId="urn:microsoft.com/office/officeart/2005/8/layout/hList7"/>
    <dgm:cxn modelId="{61891E61-901B-4CCE-8580-F6D7DFA428F2}" type="presParOf" srcId="{0B7842EF-292E-4305-AAA0-F25F45685405}" destId="{2EFA7202-FC97-450A-BCA5-734B8F723E76}" srcOrd="0" destOrd="0" presId="urn:microsoft.com/office/officeart/2005/8/layout/hList7"/>
    <dgm:cxn modelId="{73ECE66F-2975-4B6B-8AAE-17626F8417B0}" type="presParOf" srcId="{0B7842EF-292E-4305-AAA0-F25F45685405}" destId="{63BD1422-45B6-4680-8231-79B306FAC459}" srcOrd="1" destOrd="0" presId="urn:microsoft.com/office/officeart/2005/8/layout/hList7"/>
    <dgm:cxn modelId="{D9F3EF1A-21EC-4D54-9877-4494923DA4EC}" type="presParOf" srcId="{0B7842EF-292E-4305-AAA0-F25F45685405}" destId="{214CF3E4-2E90-46BA-BC2C-0811082623B5}" srcOrd="2" destOrd="0" presId="urn:microsoft.com/office/officeart/2005/8/layout/hList7"/>
    <dgm:cxn modelId="{123D2838-BC78-4035-9222-688AE79B81A0}" type="presParOf" srcId="{0B7842EF-292E-4305-AAA0-F25F45685405}" destId="{E7B8CC29-32A4-48BC-B3DC-E4BA01CD7E11}" srcOrd="3" destOrd="0" presId="urn:microsoft.com/office/officeart/2005/8/layout/hList7"/>
    <dgm:cxn modelId="{16575677-2798-4DD0-8783-407090C315A7}" type="presParOf" srcId="{EC12E4E9-AB58-4348-BA31-CBA8CA00774E}" destId="{A9F5C835-BEA4-450A-BD56-BF94CA50F7CB}" srcOrd="1" destOrd="0" presId="urn:microsoft.com/office/officeart/2005/8/layout/hList7"/>
    <dgm:cxn modelId="{68D4C53B-17E5-47E8-B505-3445B8BE7C6C}" type="presParOf" srcId="{EC12E4E9-AB58-4348-BA31-CBA8CA00774E}" destId="{E0A1D3B0-32A0-493A-93BA-1AB3485B2E01}" srcOrd="2" destOrd="0" presId="urn:microsoft.com/office/officeart/2005/8/layout/hList7"/>
    <dgm:cxn modelId="{A03C8D78-B4CC-4EA9-A387-4727EAFE317F}" type="presParOf" srcId="{E0A1D3B0-32A0-493A-93BA-1AB3485B2E01}" destId="{0C9B8256-48CE-4FEB-9C8A-522371F6BEB3}" srcOrd="0" destOrd="0" presId="urn:microsoft.com/office/officeart/2005/8/layout/hList7"/>
    <dgm:cxn modelId="{31459560-6906-439F-BAD3-1C48A9F645AF}" type="presParOf" srcId="{E0A1D3B0-32A0-493A-93BA-1AB3485B2E01}" destId="{1FD5148C-E108-4E34-A2E9-EBAECBAB8D3A}" srcOrd="1" destOrd="0" presId="urn:microsoft.com/office/officeart/2005/8/layout/hList7"/>
    <dgm:cxn modelId="{FE999FBD-ED60-4175-828E-791B66D978A8}" type="presParOf" srcId="{E0A1D3B0-32A0-493A-93BA-1AB3485B2E01}" destId="{72564D56-AD98-4782-8CD2-13BFBF00686A}" srcOrd="2" destOrd="0" presId="urn:microsoft.com/office/officeart/2005/8/layout/hList7"/>
    <dgm:cxn modelId="{D5BE0AD5-6ABE-4925-8EB8-4214B1014F7F}" type="presParOf" srcId="{E0A1D3B0-32A0-493A-93BA-1AB3485B2E01}" destId="{7A1F282C-B381-4AD0-A497-4CBFA01758FD}" srcOrd="3" destOrd="0" presId="urn:microsoft.com/office/officeart/2005/8/layout/hList7"/>
    <dgm:cxn modelId="{66F36184-CE84-47C3-B294-B6E7D2472A14}" type="presParOf" srcId="{EC12E4E9-AB58-4348-BA31-CBA8CA00774E}" destId="{5D3858AA-6D99-49DA-B385-285DE5F7D519}" srcOrd="3" destOrd="0" presId="urn:microsoft.com/office/officeart/2005/8/layout/hList7"/>
    <dgm:cxn modelId="{C2E00FDE-B6B8-4CB2-8FB4-D88F0E588484}" type="presParOf" srcId="{EC12E4E9-AB58-4348-BA31-CBA8CA00774E}" destId="{A42F4C2D-C1FC-4E4A-BC33-FC7682AC6004}" srcOrd="4" destOrd="0" presId="urn:microsoft.com/office/officeart/2005/8/layout/hList7"/>
    <dgm:cxn modelId="{C8DC220F-5A09-4EAF-9970-5234D0F7EFE9}" type="presParOf" srcId="{A42F4C2D-C1FC-4E4A-BC33-FC7682AC6004}" destId="{6B523C9E-7A34-48CE-ABD8-478A4DB01A7A}" srcOrd="0" destOrd="0" presId="urn:microsoft.com/office/officeart/2005/8/layout/hList7"/>
    <dgm:cxn modelId="{B24CCE15-E35D-45ED-B4E6-018587DB9E7C}" type="presParOf" srcId="{A42F4C2D-C1FC-4E4A-BC33-FC7682AC6004}" destId="{8E5A167A-E55C-4007-BCBA-485589FF4E87}" srcOrd="1" destOrd="0" presId="urn:microsoft.com/office/officeart/2005/8/layout/hList7"/>
    <dgm:cxn modelId="{C8BAF558-2694-478B-98E6-4173A68B7E68}" type="presParOf" srcId="{A42F4C2D-C1FC-4E4A-BC33-FC7682AC6004}" destId="{1E6364C4-541E-4CB7-BBC0-9A4C333EBF7E}" srcOrd="2" destOrd="0" presId="urn:microsoft.com/office/officeart/2005/8/layout/hList7"/>
    <dgm:cxn modelId="{1F0B114E-C9BC-4F85-B63A-5BB1C7C3106A}" type="presParOf" srcId="{A42F4C2D-C1FC-4E4A-BC33-FC7682AC6004}" destId="{E4C374A5-BBC5-4185-AE71-8E9EDA8261E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1901C5-6B65-4976-8FF2-A5F21142A37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B5CAB91-4261-40F6-BDA7-C04A00CAA3A0}">
      <dgm:prSet/>
      <dgm:spPr/>
      <dgm:t>
        <a:bodyPr/>
        <a:lstStyle/>
        <a:p>
          <a:r>
            <a:rPr lang="en-IN"/>
            <a:t>Eosinophilic Airway Inflammation</a:t>
          </a:r>
          <a:endParaRPr lang="en-US"/>
        </a:p>
      </dgm:t>
    </dgm:pt>
    <dgm:pt modelId="{78C103B5-928A-4E5B-A0EB-8B04B1F73606}" type="parTrans" cxnId="{887A0FC0-5AFB-4392-9147-C4473A52E56F}">
      <dgm:prSet/>
      <dgm:spPr/>
      <dgm:t>
        <a:bodyPr/>
        <a:lstStyle/>
        <a:p>
          <a:endParaRPr lang="en-US"/>
        </a:p>
      </dgm:t>
    </dgm:pt>
    <dgm:pt modelId="{06525A7D-5AD9-47B9-BE00-E1C87C9D9832}" type="sibTrans" cxnId="{887A0FC0-5AFB-4392-9147-C4473A52E56F}">
      <dgm:prSet/>
      <dgm:spPr/>
      <dgm:t>
        <a:bodyPr/>
        <a:lstStyle/>
        <a:p>
          <a:endParaRPr lang="en-US"/>
        </a:p>
      </dgm:t>
    </dgm:pt>
    <dgm:pt modelId="{36028E5C-B353-4868-9F9E-84D902F9E32E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IN"/>
            <a:t>Airflow Limitation (AL), </a:t>
          </a:r>
          <a:endParaRPr lang="en-US"/>
        </a:p>
      </dgm:t>
    </dgm:pt>
    <dgm:pt modelId="{2A674D23-1FFA-4335-9070-913EE7B52671}" type="parTrans" cxnId="{C1D31DA1-5752-4C48-80DD-4C66A3634C19}">
      <dgm:prSet/>
      <dgm:spPr/>
      <dgm:t>
        <a:bodyPr/>
        <a:lstStyle/>
        <a:p>
          <a:endParaRPr lang="en-US"/>
        </a:p>
      </dgm:t>
    </dgm:pt>
    <dgm:pt modelId="{5716FB38-3149-4868-A2CB-BA0A9E96B0DD}" type="sibTrans" cxnId="{C1D31DA1-5752-4C48-80DD-4C66A3634C19}">
      <dgm:prSet/>
      <dgm:spPr/>
      <dgm:t>
        <a:bodyPr/>
        <a:lstStyle/>
        <a:p>
          <a:endParaRPr lang="en-US"/>
        </a:p>
      </dgm:t>
    </dgm:pt>
    <dgm:pt modelId="{51E0A197-5AC6-472D-B94D-D770AF686AEA}">
      <dgm:prSet/>
      <dgm:spPr>
        <a:solidFill>
          <a:srgbClr val="590000"/>
        </a:solidFill>
      </dgm:spPr>
      <dgm:t>
        <a:bodyPr/>
        <a:lstStyle/>
        <a:p>
          <a:r>
            <a:rPr lang="en-IN"/>
            <a:t>Exacerbations Prone</a:t>
          </a:r>
          <a:endParaRPr lang="en-US"/>
        </a:p>
      </dgm:t>
    </dgm:pt>
    <dgm:pt modelId="{2CF6D5FE-3838-4EA1-95D4-6FF37C9C9A9D}" type="parTrans" cxnId="{2324F911-CDCC-4295-928C-72D347B354F5}">
      <dgm:prSet/>
      <dgm:spPr/>
      <dgm:t>
        <a:bodyPr/>
        <a:lstStyle/>
        <a:p>
          <a:endParaRPr lang="en-US"/>
        </a:p>
      </dgm:t>
    </dgm:pt>
    <dgm:pt modelId="{44BD4D41-9705-4EF6-90F7-57CB3C729209}" type="sibTrans" cxnId="{2324F911-CDCC-4295-928C-72D347B354F5}">
      <dgm:prSet/>
      <dgm:spPr/>
      <dgm:t>
        <a:bodyPr/>
        <a:lstStyle/>
        <a:p>
          <a:endParaRPr lang="en-US"/>
        </a:p>
      </dgm:t>
    </dgm:pt>
    <dgm:pt modelId="{2E7FD8D8-301D-4748-ACCE-C29DEB1FCFD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/>
            <a:t>Mucus Hypersecretion</a:t>
          </a:r>
          <a:endParaRPr lang="en-US"/>
        </a:p>
      </dgm:t>
    </dgm:pt>
    <dgm:pt modelId="{F6E39135-4816-4837-98F0-A4C2E957E2EF}" type="parTrans" cxnId="{FB99198B-8F4C-43D1-840C-1D24BBFF481B}">
      <dgm:prSet/>
      <dgm:spPr/>
      <dgm:t>
        <a:bodyPr/>
        <a:lstStyle/>
        <a:p>
          <a:endParaRPr lang="en-US"/>
        </a:p>
      </dgm:t>
    </dgm:pt>
    <dgm:pt modelId="{0CB34899-508F-4391-B375-F0D669E7435B}" type="sibTrans" cxnId="{FB99198B-8F4C-43D1-840C-1D24BBFF481B}">
      <dgm:prSet/>
      <dgm:spPr/>
      <dgm:t>
        <a:bodyPr/>
        <a:lstStyle/>
        <a:p>
          <a:endParaRPr lang="en-US"/>
        </a:p>
      </dgm:t>
    </dgm:pt>
    <dgm:pt modelId="{CD23D593-2578-4E17-97F0-6F870B975B60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IN"/>
            <a:t>Dyspnoea</a:t>
          </a:r>
          <a:endParaRPr lang="en-US"/>
        </a:p>
      </dgm:t>
    </dgm:pt>
    <dgm:pt modelId="{F531D52E-5739-4CAD-BBF0-54496BF7FEE6}" type="parTrans" cxnId="{A4D74623-D233-48C4-A052-B56AFCE10700}">
      <dgm:prSet/>
      <dgm:spPr/>
      <dgm:t>
        <a:bodyPr/>
        <a:lstStyle/>
        <a:p>
          <a:endParaRPr lang="en-US"/>
        </a:p>
      </dgm:t>
    </dgm:pt>
    <dgm:pt modelId="{7EECEFC4-918D-4C27-A49C-B7A2E205F0B6}" type="sibTrans" cxnId="{A4D74623-D233-48C4-A052-B56AFCE10700}">
      <dgm:prSet/>
      <dgm:spPr/>
      <dgm:t>
        <a:bodyPr/>
        <a:lstStyle/>
        <a:p>
          <a:endParaRPr lang="en-US"/>
        </a:p>
      </dgm:t>
    </dgm:pt>
    <dgm:pt modelId="{804A41A7-0270-4277-B292-9371AF419C8D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IN"/>
            <a:t>Neutrophilic airway inflammation</a:t>
          </a:r>
          <a:endParaRPr lang="en-US"/>
        </a:p>
      </dgm:t>
    </dgm:pt>
    <dgm:pt modelId="{127F676F-2FA9-4B4E-9D73-32494E429D65}" type="parTrans" cxnId="{4AAD68ED-A892-40AE-8DC7-F212E11A10BB}">
      <dgm:prSet/>
      <dgm:spPr/>
      <dgm:t>
        <a:bodyPr/>
        <a:lstStyle/>
        <a:p>
          <a:endParaRPr lang="en-US"/>
        </a:p>
      </dgm:t>
    </dgm:pt>
    <dgm:pt modelId="{50BCF1DD-6699-4780-8C19-30EEAAD65D6D}" type="sibTrans" cxnId="{4AAD68ED-A892-40AE-8DC7-F212E11A10BB}">
      <dgm:prSet/>
      <dgm:spPr/>
      <dgm:t>
        <a:bodyPr/>
        <a:lstStyle/>
        <a:p>
          <a:endParaRPr lang="en-US"/>
        </a:p>
      </dgm:t>
    </dgm:pt>
    <dgm:pt modelId="{CB0EEB42-246A-4C78-9E0F-671F35AA5A6F}">
      <dgm:prSet/>
      <dgm:spPr/>
      <dgm:t>
        <a:bodyPr/>
        <a:lstStyle/>
        <a:p>
          <a:r>
            <a:rPr lang="en-IN"/>
            <a:t>Small Airway Asthma</a:t>
          </a:r>
          <a:endParaRPr lang="en-US"/>
        </a:p>
      </dgm:t>
    </dgm:pt>
    <dgm:pt modelId="{DE85D0E4-427F-4B7C-98BC-EE4FC4B3888F}" type="parTrans" cxnId="{E0073A66-3EE6-40DD-BD6A-96BFEF76E619}">
      <dgm:prSet/>
      <dgm:spPr/>
      <dgm:t>
        <a:bodyPr/>
        <a:lstStyle/>
        <a:p>
          <a:endParaRPr lang="en-US"/>
        </a:p>
      </dgm:t>
    </dgm:pt>
    <dgm:pt modelId="{94C723A1-3713-4735-947B-2F3CE0D09385}" type="sibTrans" cxnId="{E0073A66-3EE6-40DD-BD6A-96BFEF76E619}">
      <dgm:prSet/>
      <dgm:spPr/>
      <dgm:t>
        <a:bodyPr/>
        <a:lstStyle/>
        <a:p>
          <a:endParaRPr lang="en-US"/>
        </a:p>
      </dgm:t>
    </dgm:pt>
    <dgm:pt modelId="{BA24D20F-3DC1-354D-A7DF-51E90269BE57}" type="pres">
      <dgm:prSet presAssocID="{361901C5-6B65-4976-8FF2-A5F21142A37F}" presName="diagram" presStyleCnt="0">
        <dgm:presLayoutVars>
          <dgm:dir/>
          <dgm:resizeHandles val="exact"/>
        </dgm:presLayoutVars>
      </dgm:prSet>
      <dgm:spPr/>
    </dgm:pt>
    <dgm:pt modelId="{8B310CD1-F165-AE42-A727-53D54A9D384E}" type="pres">
      <dgm:prSet presAssocID="{FB5CAB91-4261-40F6-BDA7-C04A00CAA3A0}" presName="node" presStyleLbl="node1" presStyleIdx="0" presStyleCnt="7">
        <dgm:presLayoutVars>
          <dgm:bulletEnabled val="1"/>
        </dgm:presLayoutVars>
      </dgm:prSet>
      <dgm:spPr/>
    </dgm:pt>
    <dgm:pt modelId="{6AC6DE9B-00BE-BD46-9B30-708B3FAE5BDA}" type="pres">
      <dgm:prSet presAssocID="{06525A7D-5AD9-47B9-BE00-E1C87C9D9832}" presName="sibTrans" presStyleCnt="0"/>
      <dgm:spPr/>
    </dgm:pt>
    <dgm:pt modelId="{BE2052EA-E5D9-0942-811D-2FC11832BC4A}" type="pres">
      <dgm:prSet presAssocID="{36028E5C-B353-4868-9F9E-84D902F9E32E}" presName="node" presStyleLbl="node1" presStyleIdx="1" presStyleCnt="7">
        <dgm:presLayoutVars>
          <dgm:bulletEnabled val="1"/>
        </dgm:presLayoutVars>
      </dgm:prSet>
      <dgm:spPr/>
    </dgm:pt>
    <dgm:pt modelId="{04226092-C359-4E4C-BAE4-B1E73825079F}" type="pres">
      <dgm:prSet presAssocID="{5716FB38-3149-4868-A2CB-BA0A9E96B0DD}" presName="sibTrans" presStyleCnt="0"/>
      <dgm:spPr/>
    </dgm:pt>
    <dgm:pt modelId="{D0D3A7FC-183B-BC43-9DC2-020ECBC16F64}" type="pres">
      <dgm:prSet presAssocID="{51E0A197-5AC6-472D-B94D-D770AF686AEA}" presName="node" presStyleLbl="node1" presStyleIdx="2" presStyleCnt="7">
        <dgm:presLayoutVars>
          <dgm:bulletEnabled val="1"/>
        </dgm:presLayoutVars>
      </dgm:prSet>
      <dgm:spPr/>
    </dgm:pt>
    <dgm:pt modelId="{69E77B29-1C87-EB48-9C3C-62A2F9421DC0}" type="pres">
      <dgm:prSet presAssocID="{44BD4D41-9705-4EF6-90F7-57CB3C729209}" presName="sibTrans" presStyleCnt="0"/>
      <dgm:spPr/>
    </dgm:pt>
    <dgm:pt modelId="{03362EF6-99D6-8445-B94D-5577FF45BF7B}" type="pres">
      <dgm:prSet presAssocID="{2E7FD8D8-301D-4748-ACCE-C29DEB1FCFD6}" presName="node" presStyleLbl="node1" presStyleIdx="3" presStyleCnt="7">
        <dgm:presLayoutVars>
          <dgm:bulletEnabled val="1"/>
        </dgm:presLayoutVars>
      </dgm:prSet>
      <dgm:spPr/>
    </dgm:pt>
    <dgm:pt modelId="{3D608B04-1E4D-D44A-8D9B-DEC6B7C77ED0}" type="pres">
      <dgm:prSet presAssocID="{0CB34899-508F-4391-B375-F0D669E7435B}" presName="sibTrans" presStyleCnt="0"/>
      <dgm:spPr/>
    </dgm:pt>
    <dgm:pt modelId="{375A458E-53A0-2040-AF4E-1F18B3E68660}" type="pres">
      <dgm:prSet presAssocID="{CD23D593-2578-4E17-97F0-6F870B975B60}" presName="node" presStyleLbl="node1" presStyleIdx="4" presStyleCnt="7">
        <dgm:presLayoutVars>
          <dgm:bulletEnabled val="1"/>
        </dgm:presLayoutVars>
      </dgm:prSet>
      <dgm:spPr/>
    </dgm:pt>
    <dgm:pt modelId="{82A024AB-EA36-6446-8767-3A9AFDB8814C}" type="pres">
      <dgm:prSet presAssocID="{7EECEFC4-918D-4C27-A49C-B7A2E205F0B6}" presName="sibTrans" presStyleCnt="0"/>
      <dgm:spPr/>
    </dgm:pt>
    <dgm:pt modelId="{C2FFE261-1874-7242-A4B9-6ED329C6CC18}" type="pres">
      <dgm:prSet presAssocID="{804A41A7-0270-4277-B292-9371AF419C8D}" presName="node" presStyleLbl="node1" presStyleIdx="5" presStyleCnt="7">
        <dgm:presLayoutVars>
          <dgm:bulletEnabled val="1"/>
        </dgm:presLayoutVars>
      </dgm:prSet>
      <dgm:spPr/>
    </dgm:pt>
    <dgm:pt modelId="{101BEF8B-0497-A945-BA58-A72C6399623B}" type="pres">
      <dgm:prSet presAssocID="{50BCF1DD-6699-4780-8C19-30EEAAD65D6D}" presName="sibTrans" presStyleCnt="0"/>
      <dgm:spPr/>
    </dgm:pt>
    <dgm:pt modelId="{5EE1FBED-64DD-9142-B1EB-2D033D4E61D2}" type="pres">
      <dgm:prSet presAssocID="{CB0EEB42-246A-4C78-9E0F-671F35AA5A6F}" presName="node" presStyleLbl="node1" presStyleIdx="6" presStyleCnt="7">
        <dgm:presLayoutVars>
          <dgm:bulletEnabled val="1"/>
        </dgm:presLayoutVars>
      </dgm:prSet>
      <dgm:spPr/>
    </dgm:pt>
  </dgm:ptLst>
  <dgm:cxnLst>
    <dgm:cxn modelId="{C6D8B708-2D9C-6C4B-90EB-B1F6DC2BB125}" type="presOf" srcId="{FB5CAB91-4261-40F6-BDA7-C04A00CAA3A0}" destId="{8B310CD1-F165-AE42-A727-53D54A9D384E}" srcOrd="0" destOrd="0" presId="urn:microsoft.com/office/officeart/2005/8/layout/default"/>
    <dgm:cxn modelId="{EAC7F70B-7311-7844-8C1D-333D42940E68}" type="presOf" srcId="{CB0EEB42-246A-4C78-9E0F-671F35AA5A6F}" destId="{5EE1FBED-64DD-9142-B1EB-2D033D4E61D2}" srcOrd="0" destOrd="0" presId="urn:microsoft.com/office/officeart/2005/8/layout/default"/>
    <dgm:cxn modelId="{2324F911-CDCC-4295-928C-72D347B354F5}" srcId="{361901C5-6B65-4976-8FF2-A5F21142A37F}" destId="{51E0A197-5AC6-472D-B94D-D770AF686AEA}" srcOrd="2" destOrd="0" parTransId="{2CF6D5FE-3838-4EA1-95D4-6FF37C9C9A9D}" sibTransId="{44BD4D41-9705-4EF6-90F7-57CB3C729209}"/>
    <dgm:cxn modelId="{3C877214-8817-6743-8E02-04BA28C1699C}" type="presOf" srcId="{CD23D593-2578-4E17-97F0-6F870B975B60}" destId="{375A458E-53A0-2040-AF4E-1F18B3E68660}" srcOrd="0" destOrd="0" presId="urn:microsoft.com/office/officeart/2005/8/layout/default"/>
    <dgm:cxn modelId="{7B7FDC1D-1744-AC44-83D4-3E8FE2B7FCDE}" type="presOf" srcId="{2E7FD8D8-301D-4748-ACCE-C29DEB1FCFD6}" destId="{03362EF6-99D6-8445-B94D-5577FF45BF7B}" srcOrd="0" destOrd="0" presId="urn:microsoft.com/office/officeart/2005/8/layout/default"/>
    <dgm:cxn modelId="{A4D74623-D233-48C4-A052-B56AFCE10700}" srcId="{361901C5-6B65-4976-8FF2-A5F21142A37F}" destId="{CD23D593-2578-4E17-97F0-6F870B975B60}" srcOrd="4" destOrd="0" parTransId="{F531D52E-5739-4CAD-BBF0-54496BF7FEE6}" sibTransId="{7EECEFC4-918D-4C27-A49C-B7A2E205F0B6}"/>
    <dgm:cxn modelId="{2C5FE023-3017-214B-BCF8-D6633B38C4C9}" type="presOf" srcId="{51E0A197-5AC6-472D-B94D-D770AF686AEA}" destId="{D0D3A7FC-183B-BC43-9DC2-020ECBC16F64}" srcOrd="0" destOrd="0" presId="urn:microsoft.com/office/officeart/2005/8/layout/default"/>
    <dgm:cxn modelId="{40C2EB5F-B06E-D645-8AE4-4010B7E07096}" type="presOf" srcId="{36028E5C-B353-4868-9F9E-84D902F9E32E}" destId="{BE2052EA-E5D9-0942-811D-2FC11832BC4A}" srcOrd="0" destOrd="0" presId="urn:microsoft.com/office/officeart/2005/8/layout/default"/>
    <dgm:cxn modelId="{E0073A66-3EE6-40DD-BD6A-96BFEF76E619}" srcId="{361901C5-6B65-4976-8FF2-A5F21142A37F}" destId="{CB0EEB42-246A-4C78-9E0F-671F35AA5A6F}" srcOrd="6" destOrd="0" parTransId="{DE85D0E4-427F-4B7C-98BC-EE4FC4B3888F}" sibTransId="{94C723A1-3713-4735-947B-2F3CE0D09385}"/>
    <dgm:cxn modelId="{FB99198B-8F4C-43D1-840C-1D24BBFF481B}" srcId="{361901C5-6B65-4976-8FF2-A5F21142A37F}" destId="{2E7FD8D8-301D-4748-ACCE-C29DEB1FCFD6}" srcOrd="3" destOrd="0" parTransId="{F6E39135-4816-4837-98F0-A4C2E957E2EF}" sibTransId="{0CB34899-508F-4391-B375-F0D669E7435B}"/>
    <dgm:cxn modelId="{E2307799-D1B1-8D47-B276-52927ED58910}" type="presOf" srcId="{804A41A7-0270-4277-B292-9371AF419C8D}" destId="{C2FFE261-1874-7242-A4B9-6ED329C6CC18}" srcOrd="0" destOrd="0" presId="urn:microsoft.com/office/officeart/2005/8/layout/default"/>
    <dgm:cxn modelId="{C1D31DA1-5752-4C48-80DD-4C66A3634C19}" srcId="{361901C5-6B65-4976-8FF2-A5F21142A37F}" destId="{36028E5C-B353-4868-9F9E-84D902F9E32E}" srcOrd="1" destOrd="0" parTransId="{2A674D23-1FFA-4335-9070-913EE7B52671}" sibTransId="{5716FB38-3149-4868-A2CB-BA0A9E96B0DD}"/>
    <dgm:cxn modelId="{887A0FC0-5AFB-4392-9147-C4473A52E56F}" srcId="{361901C5-6B65-4976-8FF2-A5F21142A37F}" destId="{FB5CAB91-4261-40F6-BDA7-C04A00CAA3A0}" srcOrd="0" destOrd="0" parTransId="{78C103B5-928A-4E5B-A0EB-8B04B1F73606}" sibTransId="{06525A7D-5AD9-47B9-BE00-E1C87C9D9832}"/>
    <dgm:cxn modelId="{A8586AE0-7CA3-6A4B-BA4A-5CD485C4E260}" type="presOf" srcId="{361901C5-6B65-4976-8FF2-A5F21142A37F}" destId="{BA24D20F-3DC1-354D-A7DF-51E90269BE57}" srcOrd="0" destOrd="0" presId="urn:microsoft.com/office/officeart/2005/8/layout/default"/>
    <dgm:cxn modelId="{4AAD68ED-A892-40AE-8DC7-F212E11A10BB}" srcId="{361901C5-6B65-4976-8FF2-A5F21142A37F}" destId="{804A41A7-0270-4277-B292-9371AF419C8D}" srcOrd="5" destOrd="0" parTransId="{127F676F-2FA9-4B4E-9D73-32494E429D65}" sibTransId="{50BCF1DD-6699-4780-8C19-30EEAAD65D6D}"/>
    <dgm:cxn modelId="{27EA33AF-3560-3743-9E92-A8B888C37592}" type="presParOf" srcId="{BA24D20F-3DC1-354D-A7DF-51E90269BE57}" destId="{8B310CD1-F165-AE42-A727-53D54A9D384E}" srcOrd="0" destOrd="0" presId="urn:microsoft.com/office/officeart/2005/8/layout/default"/>
    <dgm:cxn modelId="{099EB7DC-DD8D-5541-AE20-4C5CE02436C2}" type="presParOf" srcId="{BA24D20F-3DC1-354D-A7DF-51E90269BE57}" destId="{6AC6DE9B-00BE-BD46-9B30-708B3FAE5BDA}" srcOrd="1" destOrd="0" presId="urn:microsoft.com/office/officeart/2005/8/layout/default"/>
    <dgm:cxn modelId="{EC556F27-E842-244C-9FBB-4A04BAE9C3F6}" type="presParOf" srcId="{BA24D20F-3DC1-354D-A7DF-51E90269BE57}" destId="{BE2052EA-E5D9-0942-811D-2FC11832BC4A}" srcOrd="2" destOrd="0" presId="urn:microsoft.com/office/officeart/2005/8/layout/default"/>
    <dgm:cxn modelId="{C7199E59-E84A-AA47-BBDE-B56247E2C5F2}" type="presParOf" srcId="{BA24D20F-3DC1-354D-A7DF-51E90269BE57}" destId="{04226092-C359-4E4C-BAE4-B1E73825079F}" srcOrd="3" destOrd="0" presId="urn:microsoft.com/office/officeart/2005/8/layout/default"/>
    <dgm:cxn modelId="{1EFA87A7-B8AD-FC4D-83D6-7A2A7FD02A49}" type="presParOf" srcId="{BA24D20F-3DC1-354D-A7DF-51E90269BE57}" destId="{D0D3A7FC-183B-BC43-9DC2-020ECBC16F64}" srcOrd="4" destOrd="0" presId="urn:microsoft.com/office/officeart/2005/8/layout/default"/>
    <dgm:cxn modelId="{D238045F-0A9F-8C40-9832-E7E470B145A9}" type="presParOf" srcId="{BA24D20F-3DC1-354D-A7DF-51E90269BE57}" destId="{69E77B29-1C87-EB48-9C3C-62A2F9421DC0}" srcOrd="5" destOrd="0" presId="urn:microsoft.com/office/officeart/2005/8/layout/default"/>
    <dgm:cxn modelId="{6FE01E21-DCBF-744E-82E8-60AA4A33F423}" type="presParOf" srcId="{BA24D20F-3DC1-354D-A7DF-51E90269BE57}" destId="{03362EF6-99D6-8445-B94D-5577FF45BF7B}" srcOrd="6" destOrd="0" presId="urn:microsoft.com/office/officeart/2005/8/layout/default"/>
    <dgm:cxn modelId="{CFE8D2F0-ABD0-9D42-A035-C16D550F7B9B}" type="presParOf" srcId="{BA24D20F-3DC1-354D-A7DF-51E90269BE57}" destId="{3D608B04-1E4D-D44A-8D9B-DEC6B7C77ED0}" srcOrd="7" destOrd="0" presId="urn:microsoft.com/office/officeart/2005/8/layout/default"/>
    <dgm:cxn modelId="{77E00CAB-8296-4643-AF98-BBB275DB9BB2}" type="presParOf" srcId="{BA24D20F-3DC1-354D-A7DF-51E90269BE57}" destId="{375A458E-53A0-2040-AF4E-1F18B3E68660}" srcOrd="8" destOrd="0" presId="urn:microsoft.com/office/officeart/2005/8/layout/default"/>
    <dgm:cxn modelId="{65487FDC-C7B6-BD41-A170-0E67D4D4BCDB}" type="presParOf" srcId="{BA24D20F-3DC1-354D-A7DF-51E90269BE57}" destId="{82A024AB-EA36-6446-8767-3A9AFDB8814C}" srcOrd="9" destOrd="0" presId="urn:microsoft.com/office/officeart/2005/8/layout/default"/>
    <dgm:cxn modelId="{898FDCD8-6E4A-F64B-BF7D-D49A62FD6A98}" type="presParOf" srcId="{BA24D20F-3DC1-354D-A7DF-51E90269BE57}" destId="{C2FFE261-1874-7242-A4B9-6ED329C6CC18}" srcOrd="10" destOrd="0" presId="urn:microsoft.com/office/officeart/2005/8/layout/default"/>
    <dgm:cxn modelId="{D7468F1E-851F-D64B-942D-BAAF0ED52CEF}" type="presParOf" srcId="{BA24D20F-3DC1-354D-A7DF-51E90269BE57}" destId="{101BEF8B-0497-A945-BA58-A72C6399623B}" srcOrd="11" destOrd="0" presId="urn:microsoft.com/office/officeart/2005/8/layout/default"/>
    <dgm:cxn modelId="{63427332-1FC0-E749-8CBD-DC4A6C1EED11}" type="presParOf" srcId="{BA24D20F-3DC1-354D-A7DF-51E90269BE57}" destId="{5EE1FBED-64DD-9142-B1EB-2D033D4E61D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888A9B-B0E7-4529-8F44-B75D214D03A7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DF67114-136A-4B5C-A4D2-77C11C99B9B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Peripheral Eosinophilia : </a:t>
          </a:r>
        </a:p>
      </dgm:t>
    </dgm:pt>
    <dgm:pt modelId="{9745B7D3-C9B9-41BB-BCE8-E75CB8A4EF26}" type="parTrans" cxnId="{9A7D9CBA-F486-4339-A40A-DFAC7E003F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698D53-BE34-4F16-8DE0-8A8A517973B4}" type="sibTrans" cxnId="{9A7D9CBA-F486-4339-A40A-DFAC7E003F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7F16A1-878F-4426-86F1-3E68B0A1AD70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dirty="0">
              <a:solidFill>
                <a:schemeClr val="bg1"/>
              </a:solidFill>
            </a:rPr>
            <a:t>&gt; 200 /</a:t>
          </a:r>
          <a:r>
            <a:rPr lang="en-US" sz="1600" dirty="0" err="1">
              <a:solidFill>
                <a:schemeClr val="bg1"/>
              </a:solidFill>
            </a:rPr>
            <a:t>cmm</a:t>
          </a:r>
          <a:r>
            <a:rPr lang="en-US" sz="1600" dirty="0">
              <a:solidFill>
                <a:schemeClr val="bg1"/>
              </a:solidFill>
            </a:rPr>
            <a:t> </a:t>
          </a:r>
        </a:p>
      </dgm:t>
    </dgm:pt>
    <dgm:pt modelId="{1B147073-3490-454C-88C7-A32144A198A0}" type="parTrans" cxnId="{DB17669E-63FC-4103-A63D-26143672ACE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D430F7-1335-4E1D-8B3B-B852585CB006}" type="sibTrans" cxnId="{DB17669E-63FC-4103-A63D-26143672ACE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C965D77-0505-4892-AD91-C1B6086CCDCF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dirty="0">
              <a:solidFill>
                <a:schemeClr val="bg1"/>
              </a:solidFill>
            </a:rPr>
            <a:t>&gt;400 /</a:t>
          </a:r>
          <a:r>
            <a:rPr lang="en-US" sz="1600" dirty="0" err="1">
              <a:solidFill>
                <a:schemeClr val="bg1"/>
              </a:solidFill>
            </a:rPr>
            <a:t>cmm</a:t>
          </a:r>
          <a:r>
            <a:rPr lang="en-US" sz="1600" dirty="0">
              <a:solidFill>
                <a:schemeClr val="bg1"/>
              </a:solidFill>
            </a:rPr>
            <a:t> for severe AE’s</a:t>
          </a:r>
        </a:p>
      </dgm:t>
    </dgm:pt>
    <dgm:pt modelId="{133D0B40-812B-4CD1-A4CD-85021FC8F915}" type="parTrans" cxnId="{E7C46210-14AA-4EAE-A2E3-9DEFA17C3B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E1715E3-414E-47B3-B806-7AA844D9DD98}" type="sibTrans" cxnId="{E7C46210-14AA-4EAE-A2E3-9DEFA17C3B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C78BA8B-880F-4846-9EFB-6EB60E15B9D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dirty="0">
              <a:solidFill>
                <a:schemeClr val="bg1"/>
              </a:solidFill>
            </a:rPr>
            <a:t>Any AEC &gt; 300 /</a:t>
          </a:r>
          <a:r>
            <a:rPr lang="en-US" sz="1600" dirty="0" err="1">
              <a:solidFill>
                <a:schemeClr val="bg1"/>
              </a:solidFill>
            </a:rPr>
            <a:t>cmm</a:t>
          </a:r>
          <a:endParaRPr lang="en-US" sz="1600" dirty="0">
            <a:solidFill>
              <a:schemeClr val="bg1"/>
            </a:solidFill>
          </a:endParaRPr>
        </a:p>
      </dgm:t>
    </dgm:pt>
    <dgm:pt modelId="{ADFF37A9-1455-451A-9678-E1BC24DBD382}" type="parTrans" cxnId="{F4F88456-A689-42CB-9EC2-D0AB4267E95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48B993F-953B-405E-9416-632E8F5AFDBA}" type="sibTrans" cxnId="{F4F88456-A689-42CB-9EC2-D0AB4267E95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FFD49D6-4CA0-42D5-94B8-EFAECDCF559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Fixed airflow limitation</a:t>
          </a:r>
        </a:p>
      </dgm:t>
    </dgm:pt>
    <dgm:pt modelId="{1459FC6C-0B57-4AB5-887D-EF95E7B28B7E}" type="parTrans" cxnId="{ADF76BDE-67B1-4A5F-9B7E-8CD6B3204B8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B24C66-7484-4F17-89AE-E84A7BE3109A}" type="sibTrans" cxnId="{ADF76BDE-67B1-4A5F-9B7E-8CD6B3204B8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C6842CB-F471-4975-9F96-A9956605C72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Mucus Dysfunction</a:t>
          </a:r>
        </a:p>
      </dgm:t>
    </dgm:pt>
    <dgm:pt modelId="{F3CE14C4-2FF8-4A48-AADE-04163828FA93}" type="parTrans" cxnId="{BFD488CF-FB9D-4AD8-8AF7-BDE32B92147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6315E9A-E010-49A5-A2FF-378174595E04}" type="sibTrans" cxnId="{BFD488CF-FB9D-4AD8-8AF7-BDE32B92147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9101F4-405A-BE43-B76F-98427A3DF9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Airway Remodeling</a:t>
          </a:r>
        </a:p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Parenchymal Destruction</a:t>
          </a:r>
        </a:p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Refractory to treatment</a:t>
          </a:r>
        </a:p>
      </dgm:t>
    </dgm:pt>
    <dgm:pt modelId="{A24147FB-EFE8-5F44-AB12-715E4929DB5F}" type="parTrans" cxnId="{CE01538E-45D4-5D46-B190-09D7DD45E3E4}">
      <dgm:prSet/>
      <dgm:spPr/>
      <dgm:t>
        <a:bodyPr/>
        <a:lstStyle/>
        <a:p>
          <a:endParaRPr lang="en-GB"/>
        </a:p>
      </dgm:t>
    </dgm:pt>
    <dgm:pt modelId="{AB64B964-67F3-FE40-B048-494461226FA9}" type="sibTrans" cxnId="{CE01538E-45D4-5D46-B190-09D7DD45E3E4}">
      <dgm:prSet/>
      <dgm:spPr/>
      <dgm:t>
        <a:bodyPr/>
        <a:lstStyle/>
        <a:p>
          <a:endParaRPr lang="en-GB"/>
        </a:p>
      </dgm:t>
    </dgm:pt>
    <dgm:pt modelId="{F58478E0-FC64-8C4C-A794-60FB02C6DE1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Worst Asthma Control</a:t>
          </a:r>
        </a:p>
      </dgm:t>
    </dgm:pt>
    <dgm:pt modelId="{5F2EE210-C381-694E-A294-4EC75A46C3F8}" type="parTrans" cxnId="{6466114A-1A5B-EE4F-95AE-FDCC487C2FBD}">
      <dgm:prSet/>
      <dgm:spPr/>
      <dgm:t>
        <a:bodyPr/>
        <a:lstStyle/>
        <a:p>
          <a:endParaRPr lang="en-GB"/>
        </a:p>
      </dgm:t>
    </dgm:pt>
    <dgm:pt modelId="{B6B26AFD-4FA1-2348-B8BD-695740E8824C}" type="sibTrans" cxnId="{6466114A-1A5B-EE4F-95AE-FDCC487C2FBD}">
      <dgm:prSet/>
      <dgm:spPr/>
      <dgm:t>
        <a:bodyPr/>
        <a:lstStyle/>
        <a:p>
          <a:endParaRPr lang="en-GB"/>
        </a:p>
      </dgm:t>
    </dgm:pt>
    <dgm:pt modelId="{D6C65506-3CC8-A244-BFCD-1E4DFA1DC6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M3 receptors driven</a:t>
          </a:r>
        </a:p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Goblet cell Hyperplasia</a:t>
          </a:r>
        </a:p>
        <a:p>
          <a:pPr>
            <a:lnSpc>
              <a:spcPct val="100000"/>
            </a:lnSpc>
          </a:pPr>
          <a:endParaRPr lang="en-US" sz="1600" dirty="0">
            <a:solidFill>
              <a:schemeClr val="bg1"/>
            </a:solidFill>
          </a:endParaRPr>
        </a:p>
        <a:p>
          <a:pPr>
            <a:lnSpc>
              <a:spcPct val="100000"/>
            </a:lnSpc>
          </a:pPr>
          <a:endParaRPr lang="en-US" sz="1600" dirty="0">
            <a:solidFill>
              <a:schemeClr val="bg1"/>
            </a:solidFill>
          </a:endParaRPr>
        </a:p>
        <a:p>
          <a:pPr>
            <a:lnSpc>
              <a:spcPct val="100000"/>
            </a:lnSpc>
          </a:pPr>
          <a:endParaRPr lang="en-US" sz="1600" dirty="0">
            <a:solidFill>
              <a:schemeClr val="bg1"/>
            </a:solidFill>
          </a:endParaRPr>
        </a:p>
      </dgm:t>
    </dgm:pt>
    <dgm:pt modelId="{30BEB0DD-0D8E-5045-A608-5DCA25DDED68}" type="parTrans" cxnId="{1A1DC391-6039-1E4B-8B8C-68B3848C741C}">
      <dgm:prSet/>
      <dgm:spPr/>
      <dgm:t>
        <a:bodyPr/>
        <a:lstStyle/>
        <a:p>
          <a:endParaRPr lang="en-GB"/>
        </a:p>
      </dgm:t>
    </dgm:pt>
    <dgm:pt modelId="{8CE90612-CEB5-8540-B47A-95E9498F643C}" type="sibTrans" cxnId="{1A1DC391-6039-1E4B-8B8C-68B3848C741C}">
      <dgm:prSet/>
      <dgm:spPr/>
      <dgm:t>
        <a:bodyPr/>
        <a:lstStyle/>
        <a:p>
          <a:endParaRPr lang="en-GB"/>
        </a:p>
      </dgm:t>
    </dgm:pt>
    <dgm:pt modelId="{D81F47C0-DD99-4148-8BD2-614B8F802FAC}" type="pres">
      <dgm:prSet presAssocID="{4D888A9B-B0E7-4529-8F44-B75D214D03A7}" presName="root" presStyleCnt="0">
        <dgm:presLayoutVars>
          <dgm:dir/>
          <dgm:resizeHandles val="exact"/>
        </dgm:presLayoutVars>
      </dgm:prSet>
      <dgm:spPr/>
    </dgm:pt>
    <dgm:pt modelId="{05412B10-07BB-448D-B9BA-AF7201D16B50}" type="pres">
      <dgm:prSet presAssocID="{BDF67114-136A-4B5C-A4D2-77C11C99B9B6}" presName="compNode" presStyleCnt="0"/>
      <dgm:spPr/>
    </dgm:pt>
    <dgm:pt modelId="{3E1792DC-ADA2-4541-8C21-754B1E1F2E60}" type="pres">
      <dgm:prSet presAssocID="{BDF67114-136A-4B5C-A4D2-77C11C99B9B6}" presName="iconRect" presStyleLbl="node1" presStyleIdx="0" presStyleCnt="3" custLinFactNeighborX="17121"/>
      <dgm:spPr>
        <a:ln>
          <a:noFill/>
        </a:ln>
      </dgm:spPr>
    </dgm:pt>
    <dgm:pt modelId="{FD3A9D33-98D8-4AFF-B649-62FD07C246FF}" type="pres">
      <dgm:prSet presAssocID="{BDF67114-136A-4B5C-A4D2-77C11C99B9B6}" presName="iconSpace" presStyleCnt="0"/>
      <dgm:spPr/>
    </dgm:pt>
    <dgm:pt modelId="{7035B260-97B7-4378-9B49-6FE3B2D8DADA}" type="pres">
      <dgm:prSet presAssocID="{BDF67114-136A-4B5C-A4D2-77C11C99B9B6}" presName="parTx" presStyleLbl="revTx" presStyleIdx="0" presStyleCnt="6" custLinFactNeighborX="5993">
        <dgm:presLayoutVars>
          <dgm:chMax val="0"/>
          <dgm:chPref val="0"/>
        </dgm:presLayoutVars>
      </dgm:prSet>
      <dgm:spPr/>
    </dgm:pt>
    <dgm:pt modelId="{A34981F8-E99A-45C8-9970-DE19E250ABD7}" type="pres">
      <dgm:prSet presAssocID="{BDF67114-136A-4B5C-A4D2-77C11C99B9B6}" presName="txSpace" presStyleCnt="0"/>
      <dgm:spPr/>
    </dgm:pt>
    <dgm:pt modelId="{421B4781-3F10-46DB-B6D9-AA95787B5EEC}" type="pres">
      <dgm:prSet presAssocID="{BDF67114-136A-4B5C-A4D2-77C11C99B9B6}" presName="desTx" presStyleLbl="revTx" presStyleIdx="1" presStyleCnt="6" custLinFactNeighborX="5993">
        <dgm:presLayoutVars/>
      </dgm:prSet>
      <dgm:spPr/>
    </dgm:pt>
    <dgm:pt modelId="{368FE099-3E4F-488B-9CFE-C344EFE9EE50}" type="pres">
      <dgm:prSet presAssocID="{B5698D53-BE34-4F16-8DE0-8A8A517973B4}" presName="sibTrans" presStyleCnt="0"/>
      <dgm:spPr/>
    </dgm:pt>
    <dgm:pt modelId="{72412680-7306-4A07-9D24-21D811A86CE8}" type="pres">
      <dgm:prSet presAssocID="{1FFD49D6-4CA0-42D5-94B8-EFAECDCF5594}" presName="compNode" presStyleCnt="0"/>
      <dgm:spPr/>
    </dgm:pt>
    <dgm:pt modelId="{567FD303-E218-4774-AD92-AE6C34FDA99B}" type="pres">
      <dgm:prSet presAssocID="{1FFD49D6-4CA0-42D5-94B8-EFAECDCF5594}" presName="iconRect" presStyleLbl="node1" presStyleIdx="1" presStyleCnt="3" custLinFactNeighborX="17121"/>
      <dgm:spPr>
        <a:ln>
          <a:noFill/>
        </a:ln>
      </dgm:spPr>
    </dgm:pt>
    <dgm:pt modelId="{BA7EC5ED-27FD-4DA6-996A-B199D4AE7E5B}" type="pres">
      <dgm:prSet presAssocID="{1FFD49D6-4CA0-42D5-94B8-EFAECDCF5594}" presName="iconSpace" presStyleCnt="0"/>
      <dgm:spPr/>
    </dgm:pt>
    <dgm:pt modelId="{2170C53C-B88E-49A0-8580-FADFF1019A9C}" type="pres">
      <dgm:prSet presAssocID="{1FFD49D6-4CA0-42D5-94B8-EFAECDCF5594}" presName="parTx" presStyleLbl="revTx" presStyleIdx="2" presStyleCnt="6" custLinFactNeighborX="5993">
        <dgm:presLayoutVars>
          <dgm:chMax val="0"/>
          <dgm:chPref val="0"/>
        </dgm:presLayoutVars>
      </dgm:prSet>
      <dgm:spPr/>
    </dgm:pt>
    <dgm:pt modelId="{A12BA55A-E160-414F-A34F-50769320FED3}" type="pres">
      <dgm:prSet presAssocID="{1FFD49D6-4CA0-42D5-94B8-EFAECDCF5594}" presName="txSpace" presStyleCnt="0"/>
      <dgm:spPr/>
    </dgm:pt>
    <dgm:pt modelId="{DCBECC5A-18C0-4DE4-8C40-30E4001BF621}" type="pres">
      <dgm:prSet presAssocID="{1FFD49D6-4CA0-42D5-94B8-EFAECDCF5594}" presName="desTx" presStyleLbl="revTx" presStyleIdx="3" presStyleCnt="6" custLinFactNeighborX="5993">
        <dgm:presLayoutVars/>
      </dgm:prSet>
      <dgm:spPr/>
    </dgm:pt>
    <dgm:pt modelId="{32405ACE-B9BA-4303-953C-71321584DA3A}" type="pres">
      <dgm:prSet presAssocID="{CDB24C66-7484-4F17-89AE-E84A7BE3109A}" presName="sibTrans" presStyleCnt="0"/>
      <dgm:spPr/>
    </dgm:pt>
    <dgm:pt modelId="{064E66AE-7721-4BBC-8699-A8E1B893E589}" type="pres">
      <dgm:prSet presAssocID="{CC6842CB-F471-4975-9F96-A9956605C729}" presName="compNode" presStyleCnt="0"/>
      <dgm:spPr/>
    </dgm:pt>
    <dgm:pt modelId="{A9516571-6129-4A9A-AA41-0C74FFE781C4}" type="pres">
      <dgm:prSet presAssocID="{CC6842CB-F471-4975-9F96-A9956605C729}" presName="iconRect" presStyleLbl="node1" presStyleIdx="2" presStyleCnt="3" custLinFactNeighborX="171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D98FC13-DB21-4BB9-92F0-571C06FD7035}" type="pres">
      <dgm:prSet presAssocID="{CC6842CB-F471-4975-9F96-A9956605C729}" presName="iconSpace" presStyleCnt="0"/>
      <dgm:spPr/>
    </dgm:pt>
    <dgm:pt modelId="{DD0260D8-EF7F-4A3D-A4E8-F690ED122FE4}" type="pres">
      <dgm:prSet presAssocID="{CC6842CB-F471-4975-9F96-A9956605C729}" presName="parTx" presStyleLbl="revTx" presStyleIdx="4" presStyleCnt="6" custLinFactNeighborX="827">
        <dgm:presLayoutVars>
          <dgm:chMax val="0"/>
          <dgm:chPref val="0"/>
        </dgm:presLayoutVars>
      </dgm:prSet>
      <dgm:spPr/>
    </dgm:pt>
    <dgm:pt modelId="{503B946F-5326-4FD9-9611-944E974B1D33}" type="pres">
      <dgm:prSet presAssocID="{CC6842CB-F471-4975-9F96-A9956605C729}" presName="txSpace" presStyleCnt="0"/>
      <dgm:spPr/>
    </dgm:pt>
    <dgm:pt modelId="{0CA3BD10-13C9-457B-A888-B16D39016784}" type="pres">
      <dgm:prSet presAssocID="{CC6842CB-F471-4975-9F96-A9956605C729}" presName="desTx" presStyleLbl="revTx" presStyleIdx="5" presStyleCnt="6" custLinFactNeighborX="827">
        <dgm:presLayoutVars/>
      </dgm:prSet>
      <dgm:spPr/>
    </dgm:pt>
  </dgm:ptLst>
  <dgm:cxnLst>
    <dgm:cxn modelId="{E7C46210-14AA-4EAE-A2E3-9DEFA17C3BE2}" srcId="{BDF67114-136A-4B5C-A4D2-77C11C99B9B6}" destId="{DC965D77-0505-4892-AD91-C1B6086CCDCF}" srcOrd="1" destOrd="0" parTransId="{133D0B40-812B-4CD1-A4CD-85021FC8F915}" sibTransId="{3E1715E3-414E-47B3-B806-7AA844D9DD98}"/>
    <dgm:cxn modelId="{D60FAC1D-6E16-9A41-96D3-F41C58203E61}" type="presOf" srcId="{217F16A1-878F-4426-86F1-3E68B0A1AD70}" destId="{421B4781-3F10-46DB-B6D9-AA95787B5EEC}" srcOrd="0" destOrd="0" presId="urn:microsoft.com/office/officeart/2018/2/layout/IconLabelDescriptionList"/>
    <dgm:cxn modelId="{E5E0F721-C043-463C-9397-31AD701E7E57}" type="presOf" srcId="{CC6842CB-F471-4975-9F96-A9956605C729}" destId="{DD0260D8-EF7F-4A3D-A4E8-F690ED122FE4}" srcOrd="0" destOrd="0" presId="urn:microsoft.com/office/officeart/2018/2/layout/IconLabelDescriptionList"/>
    <dgm:cxn modelId="{BF815836-1F33-4B88-BCA4-D95FC32761F5}" type="presOf" srcId="{BDF67114-136A-4B5C-A4D2-77C11C99B9B6}" destId="{7035B260-97B7-4378-9B49-6FE3B2D8DADA}" srcOrd="0" destOrd="0" presId="urn:microsoft.com/office/officeart/2018/2/layout/IconLabelDescriptionList"/>
    <dgm:cxn modelId="{5E075B37-F8FA-450F-83B1-1EB7CD7EAD39}" type="presOf" srcId="{1FFD49D6-4CA0-42D5-94B8-EFAECDCF5594}" destId="{2170C53C-B88E-49A0-8580-FADFF1019A9C}" srcOrd="0" destOrd="0" presId="urn:microsoft.com/office/officeart/2018/2/layout/IconLabelDescriptionList"/>
    <dgm:cxn modelId="{4F3CFA3A-33B3-544A-BEB5-469131B15374}" type="presOf" srcId="{DC965D77-0505-4892-AD91-C1B6086CCDCF}" destId="{421B4781-3F10-46DB-B6D9-AA95787B5EEC}" srcOrd="0" destOrd="1" presId="urn:microsoft.com/office/officeart/2018/2/layout/IconLabelDescriptionList"/>
    <dgm:cxn modelId="{92408566-C8E7-B14A-B35A-F7E9C346761A}" type="presOf" srcId="{F58478E0-FC64-8C4C-A794-60FB02C6DE18}" destId="{0CA3BD10-13C9-457B-A888-B16D39016784}" srcOrd="0" destOrd="0" presId="urn:microsoft.com/office/officeart/2018/2/layout/IconLabelDescriptionList"/>
    <dgm:cxn modelId="{6466114A-1A5B-EE4F-95AE-FDCC487C2FBD}" srcId="{CC6842CB-F471-4975-9F96-A9956605C729}" destId="{F58478E0-FC64-8C4C-A794-60FB02C6DE18}" srcOrd="0" destOrd="0" parTransId="{5F2EE210-C381-694E-A294-4EC75A46C3F8}" sibTransId="{B6B26AFD-4FA1-2348-B8BD-695740E8824C}"/>
    <dgm:cxn modelId="{AD66E34A-9BAC-4C7A-989D-3F9112F39488}" type="presOf" srcId="{4D888A9B-B0E7-4529-8F44-B75D214D03A7}" destId="{D81F47C0-DD99-4148-8BD2-614B8F802FAC}" srcOrd="0" destOrd="0" presId="urn:microsoft.com/office/officeart/2018/2/layout/IconLabelDescriptionList"/>
    <dgm:cxn modelId="{F4F88456-A689-42CB-9EC2-D0AB4267E954}" srcId="{BDF67114-136A-4B5C-A4D2-77C11C99B9B6}" destId="{EC78BA8B-880F-4846-9EFB-6EB60E15B9D6}" srcOrd="2" destOrd="0" parTransId="{ADFF37A9-1455-451A-9678-E1BC24DBD382}" sibTransId="{048B993F-953B-405E-9416-632E8F5AFDBA}"/>
    <dgm:cxn modelId="{CE01538E-45D4-5D46-B190-09D7DD45E3E4}" srcId="{1FFD49D6-4CA0-42D5-94B8-EFAECDCF5594}" destId="{E99101F4-405A-BE43-B76F-98427A3DF93A}" srcOrd="0" destOrd="0" parTransId="{A24147FB-EFE8-5F44-AB12-715E4929DB5F}" sibTransId="{AB64B964-67F3-FE40-B048-494461226FA9}"/>
    <dgm:cxn modelId="{1A1DC391-6039-1E4B-8B8C-68B3848C741C}" srcId="{CC6842CB-F471-4975-9F96-A9956605C729}" destId="{D6C65506-3CC8-A244-BFCD-1E4DFA1DC6D3}" srcOrd="1" destOrd="0" parTransId="{30BEB0DD-0D8E-5045-A608-5DCA25DDED68}" sibTransId="{8CE90612-CEB5-8540-B47A-95E9498F643C}"/>
    <dgm:cxn modelId="{DB17669E-63FC-4103-A63D-26143672ACED}" srcId="{BDF67114-136A-4B5C-A4D2-77C11C99B9B6}" destId="{217F16A1-878F-4426-86F1-3E68B0A1AD70}" srcOrd="0" destOrd="0" parTransId="{1B147073-3490-454C-88C7-A32144A198A0}" sibTransId="{4CD430F7-1335-4E1D-8B3B-B852585CB006}"/>
    <dgm:cxn modelId="{9A7D9CBA-F486-4339-A40A-DFAC7E003F28}" srcId="{4D888A9B-B0E7-4529-8F44-B75D214D03A7}" destId="{BDF67114-136A-4B5C-A4D2-77C11C99B9B6}" srcOrd="0" destOrd="0" parTransId="{9745B7D3-C9B9-41BB-BCE8-E75CB8A4EF26}" sibTransId="{B5698D53-BE34-4F16-8DE0-8A8A517973B4}"/>
    <dgm:cxn modelId="{5E6F1CC0-890D-BE4D-83B0-B0813F35EB4A}" type="presOf" srcId="{EC78BA8B-880F-4846-9EFB-6EB60E15B9D6}" destId="{421B4781-3F10-46DB-B6D9-AA95787B5EEC}" srcOrd="0" destOrd="2" presId="urn:microsoft.com/office/officeart/2018/2/layout/IconLabelDescriptionList"/>
    <dgm:cxn modelId="{BFD488CF-FB9D-4AD8-8AF7-BDE32B921475}" srcId="{4D888A9B-B0E7-4529-8F44-B75D214D03A7}" destId="{CC6842CB-F471-4975-9F96-A9956605C729}" srcOrd="2" destOrd="0" parTransId="{F3CE14C4-2FF8-4A48-AADE-04163828FA93}" sibTransId="{56315E9A-E010-49A5-A2FF-378174595E04}"/>
    <dgm:cxn modelId="{ADF76BDE-67B1-4A5F-9B7E-8CD6B3204B84}" srcId="{4D888A9B-B0E7-4529-8F44-B75D214D03A7}" destId="{1FFD49D6-4CA0-42D5-94B8-EFAECDCF5594}" srcOrd="1" destOrd="0" parTransId="{1459FC6C-0B57-4AB5-887D-EF95E7B28B7E}" sibTransId="{CDB24C66-7484-4F17-89AE-E84A7BE3109A}"/>
    <dgm:cxn modelId="{D9CF55EB-2924-2646-8934-90DEEBAE8F1E}" type="presOf" srcId="{E99101F4-405A-BE43-B76F-98427A3DF93A}" destId="{DCBECC5A-18C0-4DE4-8C40-30E4001BF621}" srcOrd="0" destOrd="0" presId="urn:microsoft.com/office/officeart/2018/2/layout/IconLabelDescriptionList"/>
    <dgm:cxn modelId="{2E946FF6-974F-4349-9050-B4A99BD0805A}" type="presOf" srcId="{D6C65506-3CC8-A244-BFCD-1E4DFA1DC6D3}" destId="{0CA3BD10-13C9-457B-A888-B16D39016784}" srcOrd="0" destOrd="1" presId="urn:microsoft.com/office/officeart/2018/2/layout/IconLabelDescriptionList"/>
    <dgm:cxn modelId="{6D109A4E-DA52-4186-84FB-E9C63C7D22E1}" type="presParOf" srcId="{D81F47C0-DD99-4148-8BD2-614B8F802FAC}" destId="{05412B10-07BB-448D-B9BA-AF7201D16B50}" srcOrd="0" destOrd="0" presId="urn:microsoft.com/office/officeart/2018/2/layout/IconLabelDescriptionList"/>
    <dgm:cxn modelId="{E7285156-9B6D-4CBF-ACBE-CF13E1DB0CCF}" type="presParOf" srcId="{05412B10-07BB-448D-B9BA-AF7201D16B50}" destId="{3E1792DC-ADA2-4541-8C21-754B1E1F2E60}" srcOrd="0" destOrd="0" presId="urn:microsoft.com/office/officeart/2018/2/layout/IconLabelDescriptionList"/>
    <dgm:cxn modelId="{6128CD08-F48F-4965-969E-1516AB082AC1}" type="presParOf" srcId="{05412B10-07BB-448D-B9BA-AF7201D16B50}" destId="{FD3A9D33-98D8-4AFF-B649-62FD07C246FF}" srcOrd="1" destOrd="0" presId="urn:microsoft.com/office/officeart/2018/2/layout/IconLabelDescriptionList"/>
    <dgm:cxn modelId="{165D00BB-8D59-4B06-B746-9EEED38E6A70}" type="presParOf" srcId="{05412B10-07BB-448D-B9BA-AF7201D16B50}" destId="{7035B260-97B7-4378-9B49-6FE3B2D8DADA}" srcOrd="2" destOrd="0" presId="urn:microsoft.com/office/officeart/2018/2/layout/IconLabelDescriptionList"/>
    <dgm:cxn modelId="{85F9BECE-CF14-4E45-B0F3-9FFA1F32389D}" type="presParOf" srcId="{05412B10-07BB-448D-B9BA-AF7201D16B50}" destId="{A34981F8-E99A-45C8-9970-DE19E250ABD7}" srcOrd="3" destOrd="0" presId="urn:microsoft.com/office/officeart/2018/2/layout/IconLabelDescriptionList"/>
    <dgm:cxn modelId="{A611D5A3-1DEA-48C2-A7B3-D3EF49522634}" type="presParOf" srcId="{05412B10-07BB-448D-B9BA-AF7201D16B50}" destId="{421B4781-3F10-46DB-B6D9-AA95787B5EEC}" srcOrd="4" destOrd="0" presId="urn:microsoft.com/office/officeart/2018/2/layout/IconLabelDescriptionList"/>
    <dgm:cxn modelId="{2A6C3CA4-85C4-427D-A822-28AECC16955F}" type="presParOf" srcId="{D81F47C0-DD99-4148-8BD2-614B8F802FAC}" destId="{368FE099-3E4F-488B-9CFE-C344EFE9EE50}" srcOrd="1" destOrd="0" presId="urn:microsoft.com/office/officeart/2018/2/layout/IconLabelDescriptionList"/>
    <dgm:cxn modelId="{50119AE2-5102-436A-8171-674B8E4B5397}" type="presParOf" srcId="{D81F47C0-DD99-4148-8BD2-614B8F802FAC}" destId="{72412680-7306-4A07-9D24-21D811A86CE8}" srcOrd="2" destOrd="0" presId="urn:microsoft.com/office/officeart/2018/2/layout/IconLabelDescriptionList"/>
    <dgm:cxn modelId="{4D49D156-2EED-46BC-BB45-41B52F01E4A8}" type="presParOf" srcId="{72412680-7306-4A07-9D24-21D811A86CE8}" destId="{567FD303-E218-4774-AD92-AE6C34FDA99B}" srcOrd="0" destOrd="0" presId="urn:microsoft.com/office/officeart/2018/2/layout/IconLabelDescriptionList"/>
    <dgm:cxn modelId="{FC544459-3FC1-462F-8313-6B50C4835F88}" type="presParOf" srcId="{72412680-7306-4A07-9D24-21D811A86CE8}" destId="{BA7EC5ED-27FD-4DA6-996A-B199D4AE7E5B}" srcOrd="1" destOrd="0" presId="urn:microsoft.com/office/officeart/2018/2/layout/IconLabelDescriptionList"/>
    <dgm:cxn modelId="{FFFBD995-96F4-4131-82BC-9CB7C21FBD0E}" type="presParOf" srcId="{72412680-7306-4A07-9D24-21D811A86CE8}" destId="{2170C53C-B88E-49A0-8580-FADFF1019A9C}" srcOrd="2" destOrd="0" presId="urn:microsoft.com/office/officeart/2018/2/layout/IconLabelDescriptionList"/>
    <dgm:cxn modelId="{5F4CF65F-DB75-404F-B445-F785513DF197}" type="presParOf" srcId="{72412680-7306-4A07-9D24-21D811A86CE8}" destId="{A12BA55A-E160-414F-A34F-50769320FED3}" srcOrd="3" destOrd="0" presId="urn:microsoft.com/office/officeart/2018/2/layout/IconLabelDescriptionList"/>
    <dgm:cxn modelId="{BB24F167-0BC3-407F-A647-7AAA05EFED06}" type="presParOf" srcId="{72412680-7306-4A07-9D24-21D811A86CE8}" destId="{DCBECC5A-18C0-4DE4-8C40-30E4001BF621}" srcOrd="4" destOrd="0" presId="urn:microsoft.com/office/officeart/2018/2/layout/IconLabelDescriptionList"/>
    <dgm:cxn modelId="{805F3E1F-2B8A-43C7-A343-403248D78306}" type="presParOf" srcId="{D81F47C0-DD99-4148-8BD2-614B8F802FAC}" destId="{32405ACE-B9BA-4303-953C-71321584DA3A}" srcOrd="3" destOrd="0" presId="urn:microsoft.com/office/officeart/2018/2/layout/IconLabelDescriptionList"/>
    <dgm:cxn modelId="{5B12FB21-146B-412B-B252-A414BE296C92}" type="presParOf" srcId="{D81F47C0-DD99-4148-8BD2-614B8F802FAC}" destId="{064E66AE-7721-4BBC-8699-A8E1B893E589}" srcOrd="4" destOrd="0" presId="urn:microsoft.com/office/officeart/2018/2/layout/IconLabelDescriptionList"/>
    <dgm:cxn modelId="{C070A12F-2D9E-41D6-A90B-A76DD59CDBDE}" type="presParOf" srcId="{064E66AE-7721-4BBC-8699-A8E1B893E589}" destId="{A9516571-6129-4A9A-AA41-0C74FFE781C4}" srcOrd="0" destOrd="0" presId="urn:microsoft.com/office/officeart/2018/2/layout/IconLabelDescriptionList"/>
    <dgm:cxn modelId="{1A61688B-6813-4B27-BB43-5CA2463CDEFF}" type="presParOf" srcId="{064E66AE-7721-4BBC-8699-A8E1B893E589}" destId="{AD98FC13-DB21-4BB9-92F0-571C06FD7035}" srcOrd="1" destOrd="0" presId="urn:microsoft.com/office/officeart/2018/2/layout/IconLabelDescriptionList"/>
    <dgm:cxn modelId="{7E26EF73-C1F1-413E-A19E-1338A39118BE}" type="presParOf" srcId="{064E66AE-7721-4BBC-8699-A8E1B893E589}" destId="{DD0260D8-EF7F-4A3D-A4E8-F690ED122FE4}" srcOrd="2" destOrd="0" presId="urn:microsoft.com/office/officeart/2018/2/layout/IconLabelDescriptionList"/>
    <dgm:cxn modelId="{0F0097C7-213A-4DCB-B86A-C1EE8B1B6251}" type="presParOf" srcId="{064E66AE-7721-4BBC-8699-A8E1B893E589}" destId="{503B946F-5326-4FD9-9611-944E974B1D33}" srcOrd="3" destOrd="0" presId="urn:microsoft.com/office/officeart/2018/2/layout/IconLabelDescriptionList"/>
    <dgm:cxn modelId="{F751427E-764C-41FD-A97E-BD13DA2F8850}" type="presParOf" srcId="{064E66AE-7721-4BBC-8699-A8E1B893E589}" destId="{0CA3BD10-13C9-457B-A888-B16D39016784}" srcOrd="4" destOrd="0" presId="urn:microsoft.com/office/officeart/2018/2/layout/IconLabelDescriptionList"/>
  </dgm:cxnLst>
  <dgm:bg>
    <a:gradFill>
      <a:gsLst>
        <a:gs pos="0">
          <a:schemeClr val="tx1"/>
        </a:gs>
        <a:gs pos="100000">
          <a:srgbClr val="404040"/>
        </a:gs>
        <a:gs pos="100000">
          <a:schemeClr val="tx1">
            <a:lumMod val="50000"/>
            <a:lumOff val="5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 dirty="0"/>
            <a:t>Childhood Onset 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/>
      <dgm:spPr/>
      <dgm:t>
        <a:bodyPr/>
        <a:lstStyle/>
        <a:p>
          <a:r>
            <a:rPr lang="en-US"/>
            <a:t>Allergic rhinitis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/>
      <dgm:spPr/>
      <dgm:t>
        <a:bodyPr/>
        <a:lstStyle/>
        <a:p>
          <a:r>
            <a:rPr lang="en-US" dirty="0"/>
            <a:t>Chronic idiopathic urticaria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72DB70D9-3556-4538-AEEB-3F55BFA1BC43}">
      <dgm:prSet/>
      <dgm:spPr/>
      <dgm:t>
        <a:bodyPr/>
        <a:lstStyle/>
        <a:p>
          <a:r>
            <a:rPr lang="en-US" dirty="0"/>
            <a:t>Food Allergy </a:t>
          </a:r>
        </a:p>
      </dgm:t>
    </dgm:pt>
    <dgm:pt modelId="{294A84E2-0E7E-40A2-A5F1-E5693BDDE8EB}" type="parTrans" cxnId="{3789361F-2B6D-4D71-831F-DF4AA26F757F}">
      <dgm:prSet/>
      <dgm:spPr/>
      <dgm:t>
        <a:bodyPr/>
        <a:lstStyle/>
        <a:p>
          <a:endParaRPr lang="en-US"/>
        </a:p>
      </dgm:t>
    </dgm:pt>
    <dgm:pt modelId="{7F510B66-9782-474B-95FF-5DEC6E27F105}" type="sibTrans" cxnId="{3789361F-2B6D-4D71-831F-DF4AA26F757F}">
      <dgm:prSet/>
      <dgm:spPr/>
      <dgm:t>
        <a:bodyPr/>
        <a:lstStyle/>
        <a:p>
          <a:endParaRPr lang="en-US"/>
        </a:p>
      </dgm:t>
    </dgm:pt>
    <dgm:pt modelId="{15D33F03-CC79-1641-80E9-612BD321111C}">
      <dgm:prSet/>
      <dgm:spPr/>
      <dgm:t>
        <a:bodyPr/>
        <a:lstStyle/>
        <a:p>
          <a:r>
            <a:rPr lang="en-US" dirty="0" err="1"/>
            <a:t>CRSwNP</a:t>
          </a:r>
          <a:endParaRPr lang="en-US" dirty="0"/>
        </a:p>
      </dgm:t>
    </dgm:pt>
    <dgm:pt modelId="{D1ADC65D-6587-C840-A0E9-B0C36C0B9A6F}" type="parTrans" cxnId="{2CDF925C-28AB-294B-953E-8D533262840B}">
      <dgm:prSet/>
      <dgm:spPr/>
      <dgm:t>
        <a:bodyPr/>
        <a:lstStyle/>
        <a:p>
          <a:endParaRPr lang="en-GB"/>
        </a:p>
      </dgm:t>
    </dgm:pt>
    <dgm:pt modelId="{45BE7D52-12A4-5247-9B56-F88D20DC51FE}" type="sibTrans" cxnId="{2CDF925C-28AB-294B-953E-8D533262840B}">
      <dgm:prSet/>
      <dgm:spPr/>
      <dgm:t>
        <a:bodyPr/>
        <a:lstStyle/>
        <a:p>
          <a:endParaRPr lang="en-GB"/>
        </a:p>
      </dgm:t>
    </dgm:pt>
    <dgm:pt modelId="{353493BB-D42E-2845-AA32-85CB9210EAEB}">
      <dgm:prSet/>
      <dgm:spPr/>
      <dgm:t>
        <a:bodyPr/>
        <a:lstStyle/>
        <a:p>
          <a:r>
            <a:rPr lang="en-US" dirty="0"/>
            <a:t>Biomarkers</a:t>
          </a:r>
        </a:p>
      </dgm:t>
    </dgm:pt>
    <dgm:pt modelId="{D5F278F7-1FE4-0B41-9C1F-FDB3CBBD4404}" type="parTrans" cxnId="{7B8E6177-FD35-EA46-B2BB-96CC38781D21}">
      <dgm:prSet/>
      <dgm:spPr/>
      <dgm:t>
        <a:bodyPr/>
        <a:lstStyle/>
        <a:p>
          <a:endParaRPr lang="en-GB"/>
        </a:p>
      </dgm:t>
    </dgm:pt>
    <dgm:pt modelId="{8F68A0FB-D282-8247-BFFF-FE643ABCD321}" type="sibTrans" cxnId="{7B8E6177-FD35-EA46-B2BB-96CC38781D21}">
      <dgm:prSet/>
      <dgm:spPr/>
      <dgm:t>
        <a:bodyPr/>
        <a:lstStyle/>
        <a:p>
          <a:endParaRPr lang="en-GB"/>
        </a:p>
      </dgm:t>
    </dgm:pt>
    <dgm:pt modelId="{59393E8E-8F65-DC42-B4E5-176E8370C69B}">
      <dgm:prSet/>
      <dgm:spPr/>
      <dgm:t>
        <a:bodyPr/>
        <a:lstStyle/>
        <a:p>
          <a:r>
            <a:rPr lang="en-US" dirty="0"/>
            <a:t>Serum IgE, BMI, SPT/Specific IgE, FeNO</a:t>
          </a:r>
        </a:p>
      </dgm:t>
    </dgm:pt>
    <dgm:pt modelId="{35E0C0FE-E86A-0A4A-B351-E8ECE6DFC5CF}" type="parTrans" cxnId="{8A8AA114-D788-5B47-8335-107E8A5F5F6F}">
      <dgm:prSet/>
      <dgm:spPr/>
      <dgm:t>
        <a:bodyPr/>
        <a:lstStyle/>
        <a:p>
          <a:endParaRPr lang="en-GB"/>
        </a:p>
      </dgm:t>
    </dgm:pt>
    <dgm:pt modelId="{B9B00ADF-54F0-DD43-ADFF-7569648A6783}" type="sibTrans" cxnId="{8A8AA114-D788-5B47-8335-107E8A5F5F6F}">
      <dgm:prSet/>
      <dgm:spPr/>
      <dgm:t>
        <a:bodyPr/>
        <a:lstStyle/>
        <a:p>
          <a:endParaRPr lang="en-GB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3"/>
      <dgm:spPr/>
    </dgm:pt>
    <dgm:pt modelId="{9B75800F-CB3E-A043-9A90-113D4AF1E737}" type="pres">
      <dgm:prSet presAssocID="{C07C2C8F-806D-408C-9158-27F63CBFE3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3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6EC97776-AA74-534E-A42B-7F6FA3DF8997}" type="pres">
      <dgm:prSet presAssocID="{353493BB-D42E-2845-AA32-85CB9210EAEB}" presName="parentLin" presStyleCnt="0"/>
      <dgm:spPr/>
    </dgm:pt>
    <dgm:pt modelId="{2043513F-E453-E043-9612-C4FF58610A2B}" type="pres">
      <dgm:prSet presAssocID="{353493BB-D42E-2845-AA32-85CB9210EAEB}" presName="parentLeftMargin" presStyleLbl="node1" presStyleIdx="0" presStyleCnt="3"/>
      <dgm:spPr/>
    </dgm:pt>
    <dgm:pt modelId="{6C366FC1-E721-2149-934F-E5DD4C5E9C21}" type="pres">
      <dgm:prSet presAssocID="{353493BB-D42E-2845-AA32-85CB9210EAE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E532C83-5A2E-474C-90FC-6C0EA87EFF23}" type="pres">
      <dgm:prSet presAssocID="{353493BB-D42E-2845-AA32-85CB9210EAEB}" presName="negativeSpace" presStyleCnt="0"/>
      <dgm:spPr/>
    </dgm:pt>
    <dgm:pt modelId="{F987C108-1457-9B4C-9FE0-C0D65AF95A0E}" type="pres">
      <dgm:prSet presAssocID="{353493BB-D42E-2845-AA32-85CB9210EAEB}" presName="childText" presStyleLbl="conFgAcc1" presStyleIdx="1" presStyleCnt="3">
        <dgm:presLayoutVars>
          <dgm:bulletEnabled val="1"/>
        </dgm:presLayoutVars>
      </dgm:prSet>
      <dgm:spPr/>
    </dgm:pt>
    <dgm:pt modelId="{77FF185A-5C27-314E-8C1D-86918B404A85}" type="pres">
      <dgm:prSet presAssocID="{8F68A0FB-D282-8247-BFFF-FE643ABCD321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1" presStyleCnt="3"/>
      <dgm:spPr/>
    </dgm:pt>
    <dgm:pt modelId="{375037C0-CEEE-744A-9B90-5137266014BD}" type="pres">
      <dgm:prSet presAssocID="{2E1E5B56-AEAA-4901-A008-CE5337C803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A8AA114-D788-5B47-8335-107E8A5F5F6F}" srcId="{353493BB-D42E-2845-AA32-85CB9210EAEB}" destId="{59393E8E-8F65-DC42-B4E5-176E8370C69B}" srcOrd="0" destOrd="0" parTransId="{35E0C0FE-E86A-0A4A-B351-E8ECE6DFC5CF}" sibTransId="{B9B00ADF-54F0-DD43-ADFF-7569648A6783}"/>
    <dgm:cxn modelId="{09579116-269D-4041-9F1E-2D7ED544EE9A}" type="presOf" srcId="{353493BB-D42E-2845-AA32-85CB9210EAEB}" destId="{2043513F-E453-E043-9612-C4FF58610A2B}" srcOrd="0" destOrd="0" presId="urn:microsoft.com/office/officeart/2005/8/layout/list1"/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3789361F-2B6D-4D71-831F-DF4AA26F757F}" srcId="{2E1E5B56-AEAA-4901-A008-CE5337C8034D}" destId="{72DB70D9-3556-4538-AEEB-3F55BFA1BC43}" srcOrd="2" destOrd="0" parTransId="{294A84E2-0E7E-40A2-A5F1-E5693BDDE8EB}" sibTransId="{7F510B66-9782-474B-95FF-5DEC6E27F105}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24ECAC29-81BA-E246-B261-DFC834AF9578}" type="presOf" srcId="{72DB70D9-3556-4538-AEEB-3F55BFA1BC43}" destId="{D67F1B56-837E-4A41-B9DF-9D55339D59CD}" srcOrd="0" destOrd="2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3D870D2F-0425-4051-B8A0-B8DF1A0DD73F}" srcId="{AB995C2C-37A9-4551-BAF7-8D79F22162B8}" destId="{2E1E5B56-AEAA-4901-A008-CE5337C8034D}" srcOrd="2" destOrd="0" parTransId="{7264C5E9-AB76-4D5B-AE12-06187420E6A8}" sibTransId="{852A1750-B0E1-489D-9644-961D346CC650}"/>
    <dgm:cxn modelId="{02ABE339-1547-AF4A-94FA-9DB373DD3974}" type="presOf" srcId="{59393E8E-8F65-DC42-B4E5-176E8370C69B}" destId="{F987C108-1457-9B4C-9FE0-C0D65AF95A0E}" srcOrd="0" destOrd="0" presId="urn:microsoft.com/office/officeart/2005/8/layout/list1"/>
    <dgm:cxn modelId="{FAC85E3D-645A-FB46-A4C1-0365B8430171}" type="presOf" srcId="{15D33F03-CC79-1641-80E9-612BD321111C}" destId="{D67F1B56-837E-4A41-B9DF-9D55339D59CD}" srcOrd="0" destOrd="3" presId="urn:microsoft.com/office/officeart/2005/8/layout/list1"/>
    <dgm:cxn modelId="{2CDF925C-28AB-294B-953E-8D533262840B}" srcId="{2E1E5B56-AEAA-4901-A008-CE5337C8034D}" destId="{15D33F03-CC79-1641-80E9-612BD321111C}" srcOrd="3" destOrd="0" parTransId="{D1ADC65D-6587-C840-A0E9-B0C36C0B9A6F}" sibTransId="{45BE7D52-12A4-5247-9B56-F88D20DC51FE}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7B8E6177-FD35-EA46-B2BB-96CC38781D21}" srcId="{AB995C2C-37A9-4551-BAF7-8D79F22162B8}" destId="{353493BB-D42E-2845-AA32-85CB9210EAEB}" srcOrd="1" destOrd="0" parTransId="{D5F278F7-1FE4-0B41-9C1F-FDB3CBBD4404}" sibTransId="{8F68A0FB-D282-8247-BFFF-FE643ABCD321}"/>
    <dgm:cxn modelId="{47849B7B-0D8C-E44B-A43F-FC7B23AB5EEA}" type="presOf" srcId="{353493BB-D42E-2845-AA32-85CB9210EAEB}" destId="{6C366FC1-E721-2149-934F-E5DD4C5E9C21}" srcOrd="1" destOrd="0" presId="urn:microsoft.com/office/officeart/2005/8/layout/list1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D75848C1-8DD2-5546-9891-4CDF441B5046}" type="presParOf" srcId="{4B35B3FE-A8ED-8E4F-9338-59EEE62E4B6A}" destId="{6EC97776-AA74-534E-A42B-7F6FA3DF8997}" srcOrd="4" destOrd="0" presId="urn:microsoft.com/office/officeart/2005/8/layout/list1"/>
    <dgm:cxn modelId="{3D3E8FB5-82B4-E649-B46B-D6A6FDFD6D95}" type="presParOf" srcId="{6EC97776-AA74-534E-A42B-7F6FA3DF8997}" destId="{2043513F-E453-E043-9612-C4FF58610A2B}" srcOrd="0" destOrd="0" presId="urn:microsoft.com/office/officeart/2005/8/layout/list1"/>
    <dgm:cxn modelId="{A52343B9-87A8-6042-AB91-93D6654B7737}" type="presParOf" srcId="{6EC97776-AA74-534E-A42B-7F6FA3DF8997}" destId="{6C366FC1-E721-2149-934F-E5DD4C5E9C21}" srcOrd="1" destOrd="0" presId="urn:microsoft.com/office/officeart/2005/8/layout/list1"/>
    <dgm:cxn modelId="{7BDB83EC-2D51-634F-9871-90AAA478E1A5}" type="presParOf" srcId="{4B35B3FE-A8ED-8E4F-9338-59EEE62E4B6A}" destId="{2E532C83-5A2E-474C-90FC-6C0EA87EFF23}" srcOrd="5" destOrd="0" presId="urn:microsoft.com/office/officeart/2005/8/layout/list1"/>
    <dgm:cxn modelId="{5F5CA33B-4FD6-D743-A27D-5D4C87909126}" type="presParOf" srcId="{4B35B3FE-A8ED-8E4F-9338-59EEE62E4B6A}" destId="{F987C108-1457-9B4C-9FE0-C0D65AF95A0E}" srcOrd="6" destOrd="0" presId="urn:microsoft.com/office/officeart/2005/8/layout/list1"/>
    <dgm:cxn modelId="{741C419B-109A-5842-9075-46B27FDFE952}" type="presParOf" srcId="{4B35B3FE-A8ED-8E4F-9338-59EEE62E4B6A}" destId="{77FF185A-5C27-314E-8C1D-86918B404A85}" srcOrd="7" destOrd="0" presId="urn:microsoft.com/office/officeart/2005/8/layout/list1"/>
    <dgm:cxn modelId="{CBA1460E-9F38-0446-AFEF-C7F03EDA692D}" type="presParOf" srcId="{4B35B3FE-A8ED-8E4F-9338-59EEE62E4B6A}" destId="{3EC84CA3-B13F-B541-8370-147E3E91E37C}" srcOrd="8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9" destOrd="0" presId="urn:microsoft.com/office/officeart/2005/8/layout/list1"/>
    <dgm:cxn modelId="{62EF484B-929C-D54A-A4E5-A0A189E26B04}" type="presParOf" srcId="{4B35B3FE-A8ED-8E4F-9338-59EEE62E4B6A}" destId="{D67F1B56-837E-4A41-B9DF-9D55339D59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 dirty="0"/>
            <a:t>Late Onset 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/>
      <dgm:spPr/>
      <dgm:t>
        <a:bodyPr/>
        <a:lstStyle/>
        <a:p>
          <a:r>
            <a:rPr lang="en-US" dirty="0"/>
            <a:t>Chronic Sinusitis with NP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/>
      <dgm:spPr/>
      <dgm:t>
        <a:bodyPr/>
        <a:lstStyle/>
        <a:p>
          <a:r>
            <a:rPr lang="en-US" dirty="0"/>
            <a:t>EGPA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E124D1E4-754E-394C-8EAF-C6E2B752F18F}">
      <dgm:prSet/>
      <dgm:spPr/>
      <dgm:t>
        <a:bodyPr/>
        <a:lstStyle/>
        <a:p>
          <a:r>
            <a:rPr lang="en-US" dirty="0"/>
            <a:t>HES</a:t>
          </a:r>
        </a:p>
      </dgm:t>
    </dgm:pt>
    <dgm:pt modelId="{CAAA2E69-56E0-9346-AE51-6DFF8A2243F6}" type="parTrans" cxnId="{7E8BB148-4114-B64D-A9FC-D125F55C78AD}">
      <dgm:prSet/>
      <dgm:spPr/>
      <dgm:t>
        <a:bodyPr/>
        <a:lstStyle/>
        <a:p>
          <a:endParaRPr lang="en-GB"/>
        </a:p>
      </dgm:t>
    </dgm:pt>
    <dgm:pt modelId="{BEA60624-6363-E94B-A310-D8130DA8436B}" type="sibTrans" cxnId="{7E8BB148-4114-B64D-A9FC-D125F55C78AD}">
      <dgm:prSet/>
      <dgm:spPr/>
      <dgm:t>
        <a:bodyPr/>
        <a:lstStyle/>
        <a:p>
          <a:endParaRPr lang="en-GB"/>
        </a:p>
      </dgm:t>
    </dgm:pt>
    <dgm:pt modelId="{77EAA6E9-8952-274A-A324-236EBE3F1F37}">
      <dgm:prSet/>
      <dgm:spPr/>
      <dgm:t>
        <a:bodyPr/>
        <a:lstStyle/>
        <a:p>
          <a:r>
            <a:rPr lang="en-US" dirty="0"/>
            <a:t>Biomarkers :</a:t>
          </a:r>
        </a:p>
      </dgm:t>
    </dgm:pt>
    <dgm:pt modelId="{38CAE408-57AE-464B-8516-C49C8FA6EB66}" type="parTrans" cxnId="{382225A7-3AC4-A345-ACA7-1E9F5416EDC7}">
      <dgm:prSet/>
      <dgm:spPr/>
      <dgm:t>
        <a:bodyPr/>
        <a:lstStyle/>
        <a:p>
          <a:endParaRPr lang="en-GB"/>
        </a:p>
      </dgm:t>
    </dgm:pt>
    <dgm:pt modelId="{32C02F0C-3F67-C24E-AEBC-CE65C6CD16DD}" type="sibTrans" cxnId="{382225A7-3AC4-A345-ACA7-1E9F5416EDC7}">
      <dgm:prSet/>
      <dgm:spPr/>
      <dgm:t>
        <a:bodyPr/>
        <a:lstStyle/>
        <a:p>
          <a:endParaRPr lang="en-GB"/>
        </a:p>
      </dgm:t>
    </dgm:pt>
    <dgm:pt modelId="{FAC1BC78-5809-B848-A9CE-EDC4DCF14B8C}">
      <dgm:prSet/>
      <dgm:spPr/>
      <dgm:t>
        <a:bodyPr/>
        <a:lstStyle/>
        <a:p>
          <a:r>
            <a:rPr lang="en-US" dirty="0"/>
            <a:t>AEC, FeNO, Sputum Eosinophils</a:t>
          </a:r>
        </a:p>
      </dgm:t>
    </dgm:pt>
    <dgm:pt modelId="{9FF785CE-03EB-4848-A748-D10523D8B6F7}" type="parTrans" cxnId="{0C963BC0-851B-8B4D-9827-A170278C795D}">
      <dgm:prSet/>
      <dgm:spPr/>
      <dgm:t>
        <a:bodyPr/>
        <a:lstStyle/>
        <a:p>
          <a:endParaRPr lang="en-GB"/>
        </a:p>
      </dgm:t>
    </dgm:pt>
    <dgm:pt modelId="{3DDE7837-D41A-2A45-AF7C-CEA3EB726BA3}" type="sibTrans" cxnId="{0C963BC0-851B-8B4D-9827-A170278C795D}">
      <dgm:prSet/>
      <dgm:spPr/>
      <dgm:t>
        <a:bodyPr/>
        <a:lstStyle/>
        <a:p>
          <a:endParaRPr lang="en-GB"/>
        </a:p>
      </dgm:t>
    </dgm:pt>
    <dgm:pt modelId="{6611A469-7F3C-CD4F-AB01-4D6D2617031B}">
      <dgm:prSet/>
      <dgm:spPr/>
      <dgm:t>
        <a:bodyPr/>
        <a:lstStyle/>
        <a:p>
          <a:r>
            <a:rPr lang="en-US" dirty="0"/>
            <a:t>Eosinophilic Gastritis</a:t>
          </a:r>
        </a:p>
      </dgm:t>
    </dgm:pt>
    <dgm:pt modelId="{696DBD45-D62C-B84C-8CF1-607CC63B780A}" type="parTrans" cxnId="{6113258D-BF19-8743-91B4-F86608391574}">
      <dgm:prSet/>
      <dgm:spPr/>
      <dgm:t>
        <a:bodyPr/>
        <a:lstStyle/>
        <a:p>
          <a:endParaRPr lang="en-GB"/>
        </a:p>
      </dgm:t>
    </dgm:pt>
    <dgm:pt modelId="{50332EC9-ACAB-7E42-9FA0-06802152BDA5}" type="sibTrans" cxnId="{6113258D-BF19-8743-91B4-F86608391574}">
      <dgm:prSet/>
      <dgm:spPr/>
      <dgm:t>
        <a:bodyPr/>
        <a:lstStyle/>
        <a:p>
          <a:endParaRPr lang="en-GB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3"/>
      <dgm:spPr/>
    </dgm:pt>
    <dgm:pt modelId="{9B75800F-CB3E-A043-9A90-113D4AF1E737}" type="pres">
      <dgm:prSet presAssocID="{C07C2C8F-806D-408C-9158-27F63CBFE3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3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18FE8381-1064-6B48-82B5-F4CDF7119085}" type="pres">
      <dgm:prSet presAssocID="{77EAA6E9-8952-274A-A324-236EBE3F1F37}" presName="parentLin" presStyleCnt="0"/>
      <dgm:spPr/>
    </dgm:pt>
    <dgm:pt modelId="{793471EA-26F1-1949-A93D-CEE0D8E0CE24}" type="pres">
      <dgm:prSet presAssocID="{77EAA6E9-8952-274A-A324-236EBE3F1F37}" presName="parentLeftMargin" presStyleLbl="node1" presStyleIdx="0" presStyleCnt="3"/>
      <dgm:spPr/>
    </dgm:pt>
    <dgm:pt modelId="{90EA9899-2BCA-904D-A1F3-4FF30E5A14E4}" type="pres">
      <dgm:prSet presAssocID="{77EAA6E9-8952-274A-A324-236EBE3F1F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62F20A6-E9A8-5B4B-936A-4569EA8B4B39}" type="pres">
      <dgm:prSet presAssocID="{77EAA6E9-8952-274A-A324-236EBE3F1F37}" presName="negativeSpace" presStyleCnt="0"/>
      <dgm:spPr/>
    </dgm:pt>
    <dgm:pt modelId="{3DABFE2E-2E4E-8A48-87A8-EBB714B03875}" type="pres">
      <dgm:prSet presAssocID="{77EAA6E9-8952-274A-A324-236EBE3F1F37}" presName="childText" presStyleLbl="conFgAcc1" presStyleIdx="1" presStyleCnt="3">
        <dgm:presLayoutVars>
          <dgm:bulletEnabled val="1"/>
        </dgm:presLayoutVars>
      </dgm:prSet>
      <dgm:spPr/>
    </dgm:pt>
    <dgm:pt modelId="{055A2A65-0E42-8C49-800A-49D817F12D3D}" type="pres">
      <dgm:prSet presAssocID="{32C02F0C-3F67-C24E-AEBC-CE65C6CD16DD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1" presStyleCnt="3"/>
      <dgm:spPr/>
    </dgm:pt>
    <dgm:pt modelId="{375037C0-CEEE-744A-9B90-5137266014BD}" type="pres">
      <dgm:prSet presAssocID="{2E1E5B56-AEAA-4901-A008-CE5337C803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3B470E1A-7819-E042-B0E3-6057AA17D368}" type="presOf" srcId="{77EAA6E9-8952-274A-A324-236EBE3F1F37}" destId="{90EA9899-2BCA-904D-A1F3-4FF30E5A14E4}" srcOrd="1" destOrd="0" presId="urn:microsoft.com/office/officeart/2005/8/layout/list1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3D870D2F-0425-4051-B8A0-B8DF1A0DD73F}" srcId="{AB995C2C-37A9-4551-BAF7-8D79F22162B8}" destId="{2E1E5B56-AEAA-4901-A008-CE5337C8034D}" srcOrd="2" destOrd="0" parTransId="{7264C5E9-AB76-4D5B-AE12-06187420E6A8}" sibTransId="{852A1750-B0E1-489D-9644-961D346CC650}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1767E966-B4D0-264E-B578-CE8467149270}" type="presOf" srcId="{77EAA6E9-8952-274A-A324-236EBE3F1F37}" destId="{793471EA-26F1-1949-A93D-CEE0D8E0CE24}" srcOrd="0" destOrd="0" presId="urn:microsoft.com/office/officeart/2005/8/layout/list1"/>
    <dgm:cxn modelId="{7E8BB148-4114-B64D-A9FC-D125F55C78AD}" srcId="{2E1E5B56-AEAA-4901-A008-CE5337C8034D}" destId="{E124D1E4-754E-394C-8EAF-C6E2B752F18F}" srcOrd="2" destOrd="0" parTransId="{CAAA2E69-56E0-9346-AE51-6DFF8A2243F6}" sibTransId="{BEA60624-6363-E94B-A310-D8130DA8436B}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15BC217D-1516-2743-9B4C-A2E18ABCEFBA}" type="presOf" srcId="{6611A469-7F3C-CD4F-AB01-4D6D2617031B}" destId="{D67F1B56-837E-4A41-B9DF-9D55339D59CD}" srcOrd="0" destOrd="3" presId="urn:microsoft.com/office/officeart/2005/8/layout/list1"/>
    <dgm:cxn modelId="{6113258D-BF19-8743-91B4-F86608391574}" srcId="{2E1E5B56-AEAA-4901-A008-CE5337C8034D}" destId="{6611A469-7F3C-CD4F-AB01-4D6D2617031B}" srcOrd="3" destOrd="0" parTransId="{696DBD45-D62C-B84C-8CF1-607CC63B780A}" sibTransId="{50332EC9-ACAB-7E42-9FA0-06802152BDA5}"/>
    <dgm:cxn modelId="{382225A7-3AC4-A345-ACA7-1E9F5416EDC7}" srcId="{AB995C2C-37A9-4551-BAF7-8D79F22162B8}" destId="{77EAA6E9-8952-274A-A324-236EBE3F1F37}" srcOrd="1" destOrd="0" parTransId="{38CAE408-57AE-464B-8516-C49C8FA6EB66}" sibTransId="{32C02F0C-3F67-C24E-AEBC-CE65C6CD16DD}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0C963BC0-851B-8B4D-9827-A170278C795D}" srcId="{77EAA6E9-8952-274A-A324-236EBE3F1F37}" destId="{FAC1BC78-5809-B848-A9CE-EDC4DCF14B8C}" srcOrd="0" destOrd="0" parTransId="{9FF785CE-03EB-4848-A748-D10523D8B6F7}" sibTransId="{3DDE7837-D41A-2A45-AF7C-CEA3EB726BA3}"/>
    <dgm:cxn modelId="{0FEA78FE-224D-F74B-BCB4-7B9553537A6D}" type="presOf" srcId="{E124D1E4-754E-394C-8EAF-C6E2B752F18F}" destId="{D67F1B56-837E-4A41-B9DF-9D55339D59CD}" srcOrd="0" destOrd="2" presId="urn:microsoft.com/office/officeart/2005/8/layout/list1"/>
    <dgm:cxn modelId="{045C60FF-AE8D-7E4B-ABE8-24873185C9C3}" type="presOf" srcId="{FAC1BC78-5809-B848-A9CE-EDC4DCF14B8C}" destId="{3DABFE2E-2E4E-8A48-87A8-EBB714B03875}" srcOrd="0" destOrd="0" presId="urn:microsoft.com/office/officeart/2005/8/layout/list1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FCDCC113-C19F-C74E-9632-3632D32F9C14}" type="presParOf" srcId="{4B35B3FE-A8ED-8E4F-9338-59EEE62E4B6A}" destId="{18FE8381-1064-6B48-82B5-F4CDF7119085}" srcOrd="4" destOrd="0" presId="urn:microsoft.com/office/officeart/2005/8/layout/list1"/>
    <dgm:cxn modelId="{89E14B28-E4F0-164C-BB4E-BA90B4DF0A42}" type="presParOf" srcId="{18FE8381-1064-6B48-82B5-F4CDF7119085}" destId="{793471EA-26F1-1949-A93D-CEE0D8E0CE24}" srcOrd="0" destOrd="0" presId="urn:microsoft.com/office/officeart/2005/8/layout/list1"/>
    <dgm:cxn modelId="{14DAE277-574D-C54F-83F6-9E61ABAC18E6}" type="presParOf" srcId="{18FE8381-1064-6B48-82B5-F4CDF7119085}" destId="{90EA9899-2BCA-904D-A1F3-4FF30E5A14E4}" srcOrd="1" destOrd="0" presId="urn:microsoft.com/office/officeart/2005/8/layout/list1"/>
    <dgm:cxn modelId="{4ACAF035-555F-EF42-A82A-6353850C2F3E}" type="presParOf" srcId="{4B35B3FE-A8ED-8E4F-9338-59EEE62E4B6A}" destId="{862F20A6-E9A8-5B4B-936A-4569EA8B4B39}" srcOrd="5" destOrd="0" presId="urn:microsoft.com/office/officeart/2005/8/layout/list1"/>
    <dgm:cxn modelId="{61C9BD96-CDC9-9148-93ED-5924FE6F0AA8}" type="presParOf" srcId="{4B35B3FE-A8ED-8E4F-9338-59EEE62E4B6A}" destId="{3DABFE2E-2E4E-8A48-87A8-EBB714B03875}" srcOrd="6" destOrd="0" presId="urn:microsoft.com/office/officeart/2005/8/layout/list1"/>
    <dgm:cxn modelId="{278BA710-779C-D946-B986-DDDDFB5CDD1C}" type="presParOf" srcId="{4B35B3FE-A8ED-8E4F-9338-59EEE62E4B6A}" destId="{055A2A65-0E42-8C49-800A-49D817F12D3D}" srcOrd="7" destOrd="0" presId="urn:microsoft.com/office/officeart/2005/8/layout/list1"/>
    <dgm:cxn modelId="{CBA1460E-9F38-0446-AFEF-C7F03EDA692D}" type="presParOf" srcId="{4B35B3FE-A8ED-8E4F-9338-59EEE62E4B6A}" destId="{3EC84CA3-B13F-B541-8370-147E3E91E37C}" srcOrd="8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9" destOrd="0" presId="urn:microsoft.com/office/officeart/2005/8/layout/list1"/>
    <dgm:cxn modelId="{62EF484B-929C-D54A-A4E5-A0A189E26B04}" type="presParOf" srcId="{4B35B3FE-A8ED-8E4F-9338-59EEE62E4B6A}" destId="{D67F1B56-837E-4A41-B9DF-9D55339D59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 u="none" dirty="0"/>
            <a:t>Adult / Late Onset </a:t>
          </a:r>
          <a:r>
            <a:rPr lang="en-US" dirty="0"/>
            <a:t>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 custT="1"/>
      <dgm:spPr/>
      <dgm:t>
        <a:bodyPr/>
        <a:lstStyle/>
        <a:p>
          <a:r>
            <a:rPr lang="en-US" sz="1600" dirty="0"/>
            <a:t>Nasal Polyposis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 custT="1"/>
      <dgm:spPr/>
      <dgm:t>
        <a:bodyPr/>
        <a:lstStyle/>
        <a:p>
          <a:r>
            <a:rPr lang="en-US" sz="1600" dirty="0"/>
            <a:t>Airway Mucus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BA894C69-3BB5-574B-A325-DAB5F67F8C0E}">
      <dgm:prSet/>
      <dgm:spPr/>
      <dgm:t>
        <a:bodyPr/>
        <a:lstStyle/>
        <a:p>
          <a:r>
            <a:rPr lang="en-US" dirty="0"/>
            <a:t>Biomarkers :</a:t>
          </a:r>
        </a:p>
      </dgm:t>
    </dgm:pt>
    <dgm:pt modelId="{BA59E65B-758D-5047-B3A8-753592CBDD8C}" type="parTrans" cxnId="{D3597FD5-979A-6445-8FD7-6C27E898F6BF}">
      <dgm:prSet/>
      <dgm:spPr/>
      <dgm:t>
        <a:bodyPr/>
        <a:lstStyle/>
        <a:p>
          <a:endParaRPr lang="en-GB"/>
        </a:p>
      </dgm:t>
    </dgm:pt>
    <dgm:pt modelId="{AA1EABEA-6DE5-584B-A533-C0CBA3583CE6}" type="sibTrans" cxnId="{D3597FD5-979A-6445-8FD7-6C27E898F6BF}">
      <dgm:prSet/>
      <dgm:spPr/>
      <dgm:t>
        <a:bodyPr/>
        <a:lstStyle/>
        <a:p>
          <a:endParaRPr lang="en-GB"/>
        </a:p>
      </dgm:t>
    </dgm:pt>
    <dgm:pt modelId="{F0AB5161-6156-C943-88E3-A8B8B642DE02}">
      <dgm:prSet/>
      <dgm:spPr/>
      <dgm:t>
        <a:bodyPr/>
        <a:lstStyle/>
        <a:p>
          <a:r>
            <a:rPr lang="en-US" dirty="0"/>
            <a:t>AEC, Sputum Eosinophils, FeNO</a:t>
          </a:r>
        </a:p>
      </dgm:t>
    </dgm:pt>
    <dgm:pt modelId="{F28C5862-4911-1249-B345-31F2D8EBF82C}" type="parTrans" cxnId="{6994C0FD-1440-D54F-A672-0765FD73F55C}">
      <dgm:prSet/>
      <dgm:spPr/>
      <dgm:t>
        <a:bodyPr/>
        <a:lstStyle/>
        <a:p>
          <a:endParaRPr lang="en-GB"/>
        </a:p>
      </dgm:t>
    </dgm:pt>
    <dgm:pt modelId="{BF1C0B61-6DF9-224A-A253-108B58E7DFF2}" type="sibTrans" cxnId="{6994C0FD-1440-D54F-A672-0765FD73F55C}">
      <dgm:prSet/>
      <dgm:spPr/>
      <dgm:t>
        <a:bodyPr/>
        <a:lstStyle/>
        <a:p>
          <a:endParaRPr lang="en-GB"/>
        </a:p>
      </dgm:t>
    </dgm:pt>
    <dgm:pt modelId="{32FB1504-C55C-C84C-9EED-01930FC21647}">
      <dgm:prSet custT="1"/>
      <dgm:spPr/>
      <dgm:t>
        <a:bodyPr/>
        <a:lstStyle/>
        <a:p>
          <a:r>
            <a:rPr lang="en-US" sz="1600" dirty="0"/>
            <a:t>EGPA</a:t>
          </a:r>
        </a:p>
      </dgm:t>
    </dgm:pt>
    <dgm:pt modelId="{B86A08E6-C76B-5748-BB6A-52949DCB5764}" type="parTrans" cxnId="{32F289F7-2155-9B4D-AB47-8B96038C99FB}">
      <dgm:prSet/>
      <dgm:spPr/>
      <dgm:t>
        <a:bodyPr/>
        <a:lstStyle/>
        <a:p>
          <a:endParaRPr lang="en-GB"/>
        </a:p>
      </dgm:t>
    </dgm:pt>
    <dgm:pt modelId="{53577D7D-CD4A-0C4A-81F4-31189FBE0A7E}" type="sibTrans" cxnId="{32F289F7-2155-9B4D-AB47-8B96038C99FB}">
      <dgm:prSet/>
      <dgm:spPr/>
      <dgm:t>
        <a:bodyPr/>
        <a:lstStyle/>
        <a:p>
          <a:endParaRPr lang="en-GB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3"/>
      <dgm:spPr/>
    </dgm:pt>
    <dgm:pt modelId="{9B75800F-CB3E-A043-9A90-113D4AF1E737}" type="pres">
      <dgm:prSet presAssocID="{C07C2C8F-806D-408C-9158-27F63CBFE3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3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B9833667-9362-BA42-A545-EB325CD6E1CB}" type="pres">
      <dgm:prSet presAssocID="{BA894C69-3BB5-574B-A325-DAB5F67F8C0E}" presName="parentLin" presStyleCnt="0"/>
      <dgm:spPr/>
    </dgm:pt>
    <dgm:pt modelId="{98064DA5-EB90-CD44-A9DC-2ED48C12CA2F}" type="pres">
      <dgm:prSet presAssocID="{BA894C69-3BB5-574B-A325-DAB5F67F8C0E}" presName="parentLeftMargin" presStyleLbl="node1" presStyleIdx="0" presStyleCnt="3"/>
      <dgm:spPr/>
    </dgm:pt>
    <dgm:pt modelId="{A4BB60C8-1B9D-EC45-88F9-1CB611C70D59}" type="pres">
      <dgm:prSet presAssocID="{BA894C69-3BB5-574B-A325-DAB5F67F8C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C17B3D2-1397-0746-8D19-41029684B936}" type="pres">
      <dgm:prSet presAssocID="{BA894C69-3BB5-574B-A325-DAB5F67F8C0E}" presName="negativeSpace" presStyleCnt="0"/>
      <dgm:spPr/>
    </dgm:pt>
    <dgm:pt modelId="{BBC60B62-49D1-BC48-A7A5-5215583EE976}" type="pres">
      <dgm:prSet presAssocID="{BA894C69-3BB5-574B-A325-DAB5F67F8C0E}" presName="childText" presStyleLbl="conFgAcc1" presStyleIdx="1" presStyleCnt="3">
        <dgm:presLayoutVars>
          <dgm:bulletEnabled val="1"/>
        </dgm:presLayoutVars>
      </dgm:prSet>
      <dgm:spPr/>
    </dgm:pt>
    <dgm:pt modelId="{C5907CAE-6EAB-4E40-881F-F285F98E6288}" type="pres">
      <dgm:prSet presAssocID="{AA1EABEA-6DE5-584B-A533-C0CBA3583CE6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1" presStyleCnt="3"/>
      <dgm:spPr/>
    </dgm:pt>
    <dgm:pt modelId="{375037C0-CEEE-744A-9B90-5137266014BD}" type="pres">
      <dgm:prSet presAssocID="{2E1E5B56-AEAA-4901-A008-CE5337C803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2" presStyleCnt="3" custLinFactNeighborY="67950">
        <dgm:presLayoutVars>
          <dgm:bulletEnabled val="1"/>
        </dgm:presLayoutVars>
      </dgm:prSet>
      <dgm:spPr/>
    </dgm:pt>
  </dgm:ptLst>
  <dgm:cxnLst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3D870D2F-0425-4051-B8A0-B8DF1A0DD73F}" srcId="{AB995C2C-37A9-4551-BAF7-8D79F22162B8}" destId="{2E1E5B56-AEAA-4901-A008-CE5337C8034D}" srcOrd="2" destOrd="0" parTransId="{7264C5E9-AB76-4D5B-AE12-06187420E6A8}" sibTransId="{852A1750-B0E1-489D-9644-961D346CC650}"/>
    <dgm:cxn modelId="{1ABDC332-23C5-DF4B-8522-C0217CCBFF8E}" type="presOf" srcId="{BA894C69-3BB5-574B-A325-DAB5F67F8C0E}" destId="{A4BB60C8-1B9D-EC45-88F9-1CB611C70D59}" srcOrd="1" destOrd="0" presId="urn:microsoft.com/office/officeart/2005/8/layout/list1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58A2594A-587D-8342-BC66-C969E00E389B}" type="presOf" srcId="{32FB1504-C55C-C84C-9EED-01930FC21647}" destId="{D67F1B56-837E-4A41-B9DF-9D55339D59CD}" srcOrd="0" destOrd="2" presId="urn:microsoft.com/office/officeart/2005/8/layout/list1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C23B9EA3-2EA2-EB4C-A339-7D2A1C51C6BE}" type="presOf" srcId="{F0AB5161-6156-C943-88E3-A8B8B642DE02}" destId="{BBC60B62-49D1-BC48-A7A5-5215583EE976}" srcOrd="0" destOrd="0" presId="urn:microsoft.com/office/officeart/2005/8/layout/list1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6261D4AD-89C5-424E-9AF1-4492AE8A47F5}" type="presOf" srcId="{BA894C69-3BB5-574B-A325-DAB5F67F8C0E}" destId="{98064DA5-EB90-CD44-A9DC-2ED48C12CA2F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D3597FD5-979A-6445-8FD7-6C27E898F6BF}" srcId="{AB995C2C-37A9-4551-BAF7-8D79F22162B8}" destId="{BA894C69-3BB5-574B-A325-DAB5F67F8C0E}" srcOrd="1" destOrd="0" parTransId="{BA59E65B-758D-5047-B3A8-753592CBDD8C}" sibTransId="{AA1EABEA-6DE5-584B-A533-C0CBA3583CE6}"/>
    <dgm:cxn modelId="{32F289F7-2155-9B4D-AB47-8B96038C99FB}" srcId="{2E1E5B56-AEAA-4901-A008-CE5337C8034D}" destId="{32FB1504-C55C-C84C-9EED-01930FC21647}" srcOrd="2" destOrd="0" parTransId="{B86A08E6-C76B-5748-BB6A-52949DCB5764}" sibTransId="{53577D7D-CD4A-0C4A-81F4-31189FBE0A7E}"/>
    <dgm:cxn modelId="{6994C0FD-1440-D54F-A672-0765FD73F55C}" srcId="{BA894C69-3BB5-574B-A325-DAB5F67F8C0E}" destId="{F0AB5161-6156-C943-88E3-A8B8B642DE02}" srcOrd="0" destOrd="0" parTransId="{F28C5862-4911-1249-B345-31F2D8EBF82C}" sibTransId="{BF1C0B61-6DF9-224A-A253-108B58E7DFF2}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E517D9BB-B66F-FC4A-BC55-3F6A090783E9}" type="presParOf" srcId="{4B35B3FE-A8ED-8E4F-9338-59EEE62E4B6A}" destId="{B9833667-9362-BA42-A545-EB325CD6E1CB}" srcOrd="4" destOrd="0" presId="urn:microsoft.com/office/officeart/2005/8/layout/list1"/>
    <dgm:cxn modelId="{03EE0744-1C5C-804C-A52A-B9094929445E}" type="presParOf" srcId="{B9833667-9362-BA42-A545-EB325CD6E1CB}" destId="{98064DA5-EB90-CD44-A9DC-2ED48C12CA2F}" srcOrd="0" destOrd="0" presId="urn:microsoft.com/office/officeart/2005/8/layout/list1"/>
    <dgm:cxn modelId="{6F505722-BC1C-2B41-9D03-6D7F331D01CB}" type="presParOf" srcId="{B9833667-9362-BA42-A545-EB325CD6E1CB}" destId="{A4BB60C8-1B9D-EC45-88F9-1CB611C70D59}" srcOrd="1" destOrd="0" presId="urn:microsoft.com/office/officeart/2005/8/layout/list1"/>
    <dgm:cxn modelId="{1078F7BB-2EA1-B848-A793-B8D8F5430861}" type="presParOf" srcId="{4B35B3FE-A8ED-8E4F-9338-59EEE62E4B6A}" destId="{AC17B3D2-1397-0746-8D19-41029684B936}" srcOrd="5" destOrd="0" presId="urn:microsoft.com/office/officeart/2005/8/layout/list1"/>
    <dgm:cxn modelId="{F99BE0A9-D162-334F-BBB5-3361BA55A698}" type="presParOf" srcId="{4B35B3FE-A8ED-8E4F-9338-59EEE62E4B6A}" destId="{BBC60B62-49D1-BC48-A7A5-5215583EE976}" srcOrd="6" destOrd="0" presId="urn:microsoft.com/office/officeart/2005/8/layout/list1"/>
    <dgm:cxn modelId="{8687FD41-F6D9-A24B-ABFF-B53313FEFC41}" type="presParOf" srcId="{4B35B3FE-A8ED-8E4F-9338-59EEE62E4B6A}" destId="{C5907CAE-6EAB-4E40-881F-F285F98E6288}" srcOrd="7" destOrd="0" presId="urn:microsoft.com/office/officeart/2005/8/layout/list1"/>
    <dgm:cxn modelId="{CBA1460E-9F38-0446-AFEF-C7F03EDA692D}" type="presParOf" srcId="{4B35B3FE-A8ED-8E4F-9338-59EEE62E4B6A}" destId="{3EC84CA3-B13F-B541-8370-147E3E91E37C}" srcOrd="8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9" destOrd="0" presId="urn:microsoft.com/office/officeart/2005/8/layout/list1"/>
    <dgm:cxn modelId="{62EF484B-929C-D54A-A4E5-A0A189E26B04}" type="presParOf" srcId="{4B35B3FE-A8ED-8E4F-9338-59EEE62E4B6A}" destId="{D67F1B56-837E-4A41-B9DF-9D55339D59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066FD5-C425-CD4E-86E3-A0A0CA88F3A3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7E468E8-32E4-4F48-90EE-2B6FF94873AC}">
      <dgm:prSet phldrT="[Text]"/>
      <dgm:spPr/>
      <dgm:t>
        <a:bodyPr/>
        <a:lstStyle/>
        <a:p>
          <a:r>
            <a:rPr lang="en-GB" dirty="0"/>
            <a:t>Precision Medicine Asthma</a:t>
          </a:r>
        </a:p>
      </dgm:t>
    </dgm:pt>
    <dgm:pt modelId="{788B1FF7-0191-0645-9B11-91AF5879448C}" type="parTrans" cxnId="{235665BD-9508-EA4B-94B0-2870363E3A41}">
      <dgm:prSet/>
      <dgm:spPr/>
      <dgm:t>
        <a:bodyPr/>
        <a:lstStyle/>
        <a:p>
          <a:endParaRPr lang="en-GB"/>
        </a:p>
      </dgm:t>
    </dgm:pt>
    <dgm:pt modelId="{7BAB6BE1-BA68-4D49-82A7-07D88196C264}" type="sibTrans" cxnId="{235665BD-9508-EA4B-94B0-2870363E3A41}">
      <dgm:prSet/>
      <dgm:spPr/>
      <dgm:t>
        <a:bodyPr/>
        <a:lstStyle/>
        <a:p>
          <a:endParaRPr lang="en-GB"/>
        </a:p>
      </dgm:t>
    </dgm:pt>
    <dgm:pt modelId="{321FDA54-229F-8248-80F0-8AD3C462114D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100" dirty="0"/>
            <a:t>AF</a:t>
          </a:r>
        </a:p>
        <a:p>
          <a:r>
            <a:rPr lang="en-GB" sz="1100" dirty="0"/>
            <a:t>Limitation</a:t>
          </a:r>
        </a:p>
      </dgm:t>
    </dgm:pt>
    <dgm:pt modelId="{EFBAC1E6-A3FA-7944-B1B9-E05F9D8D87B7}" type="parTrans" cxnId="{8F6BC8C6-0932-FE42-8DF8-A0678307511B}">
      <dgm:prSet/>
      <dgm:spPr/>
      <dgm:t>
        <a:bodyPr/>
        <a:lstStyle/>
        <a:p>
          <a:endParaRPr lang="en-GB"/>
        </a:p>
      </dgm:t>
    </dgm:pt>
    <dgm:pt modelId="{7C255349-10DD-824C-A1F7-2EE93C21B5A8}" type="sibTrans" cxnId="{8F6BC8C6-0932-FE42-8DF8-A0678307511B}">
      <dgm:prSet/>
      <dgm:spPr/>
      <dgm:t>
        <a:bodyPr/>
        <a:lstStyle/>
        <a:p>
          <a:endParaRPr lang="en-GB"/>
        </a:p>
      </dgm:t>
    </dgm:pt>
    <dgm:pt modelId="{8A1353CE-5AEA-2743-B6AE-A3D5FD5177AE}">
      <dgm:prSet phldrT="[Text]" custT="1"/>
      <dgm:spPr/>
      <dgm:t>
        <a:bodyPr/>
        <a:lstStyle/>
        <a:p>
          <a:r>
            <a:rPr lang="en-GB" sz="1200" dirty="0"/>
            <a:t>Obesity</a:t>
          </a:r>
        </a:p>
      </dgm:t>
    </dgm:pt>
    <dgm:pt modelId="{9F06A3A3-9A0F-DD42-8899-CA9C0758FB34}" type="parTrans" cxnId="{C8FBE0BE-D162-2946-B0E3-A161FF41ECC7}">
      <dgm:prSet/>
      <dgm:spPr/>
      <dgm:t>
        <a:bodyPr/>
        <a:lstStyle/>
        <a:p>
          <a:endParaRPr lang="en-GB"/>
        </a:p>
      </dgm:t>
    </dgm:pt>
    <dgm:pt modelId="{86E29576-1B4F-2140-B66D-B65F1F9E8D77}" type="sibTrans" cxnId="{C8FBE0BE-D162-2946-B0E3-A161FF41ECC7}">
      <dgm:prSet/>
      <dgm:spPr/>
      <dgm:t>
        <a:bodyPr/>
        <a:lstStyle/>
        <a:p>
          <a:endParaRPr lang="en-GB"/>
        </a:p>
      </dgm:t>
    </dgm:pt>
    <dgm:pt modelId="{DFC9F490-D45F-DA4D-820D-D59EA5A9C129}">
      <dgm:prSet phldrT="[Text]" custT="1"/>
      <dgm:spPr/>
      <dgm:t>
        <a:bodyPr/>
        <a:lstStyle/>
        <a:p>
          <a:r>
            <a:rPr lang="en-GB" sz="1200" dirty="0"/>
            <a:t>OSA</a:t>
          </a:r>
        </a:p>
      </dgm:t>
    </dgm:pt>
    <dgm:pt modelId="{DED33FED-DD49-3B41-8727-BA8FC84882E3}" type="parTrans" cxnId="{8C004DD0-7F7C-354B-AC64-6129253F4895}">
      <dgm:prSet/>
      <dgm:spPr/>
      <dgm:t>
        <a:bodyPr/>
        <a:lstStyle/>
        <a:p>
          <a:endParaRPr lang="en-GB"/>
        </a:p>
      </dgm:t>
    </dgm:pt>
    <dgm:pt modelId="{9101D88D-F3F1-1B4E-9906-B4188493AA74}" type="sibTrans" cxnId="{8C004DD0-7F7C-354B-AC64-6129253F4895}">
      <dgm:prSet/>
      <dgm:spPr/>
      <dgm:t>
        <a:bodyPr/>
        <a:lstStyle/>
        <a:p>
          <a:endParaRPr lang="en-GB"/>
        </a:p>
      </dgm:t>
    </dgm:pt>
    <dgm:pt modelId="{9EED932B-74BB-694D-B705-76040651CAE1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100" dirty="0"/>
            <a:t>Eosinophils</a:t>
          </a:r>
        </a:p>
      </dgm:t>
    </dgm:pt>
    <dgm:pt modelId="{3F20C3EE-C309-9747-8E92-7775588028DD}" type="parTrans" cxnId="{E7BDF294-21F6-F445-B46C-BE93600947A8}">
      <dgm:prSet/>
      <dgm:spPr/>
      <dgm:t>
        <a:bodyPr/>
        <a:lstStyle/>
        <a:p>
          <a:endParaRPr lang="en-GB"/>
        </a:p>
      </dgm:t>
    </dgm:pt>
    <dgm:pt modelId="{5D3CECD1-F1FA-4341-A51C-89BD68C212C3}" type="sibTrans" cxnId="{E7BDF294-21F6-F445-B46C-BE93600947A8}">
      <dgm:prSet/>
      <dgm:spPr/>
      <dgm:t>
        <a:bodyPr/>
        <a:lstStyle/>
        <a:p>
          <a:endParaRPr lang="en-GB"/>
        </a:p>
      </dgm:t>
    </dgm:pt>
    <dgm:pt modelId="{938D7382-50A0-5944-B851-70EEC7CA1F5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100" dirty="0"/>
            <a:t>Mucus</a:t>
          </a:r>
        </a:p>
      </dgm:t>
    </dgm:pt>
    <dgm:pt modelId="{AF09C137-08BD-314B-A744-991338503D04}" type="parTrans" cxnId="{140A91E5-5937-594F-84B2-2E6CD3E713DE}">
      <dgm:prSet/>
      <dgm:spPr/>
      <dgm:t>
        <a:bodyPr/>
        <a:lstStyle/>
        <a:p>
          <a:endParaRPr lang="en-GB"/>
        </a:p>
      </dgm:t>
    </dgm:pt>
    <dgm:pt modelId="{A989D732-0448-D94B-B998-211307EAB578}" type="sibTrans" cxnId="{140A91E5-5937-594F-84B2-2E6CD3E713DE}">
      <dgm:prSet/>
      <dgm:spPr/>
      <dgm:t>
        <a:bodyPr/>
        <a:lstStyle/>
        <a:p>
          <a:endParaRPr lang="en-GB"/>
        </a:p>
      </dgm:t>
    </dgm:pt>
    <dgm:pt modelId="{D6863A76-BF5C-E04D-8932-A585CE11601A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100" dirty="0"/>
            <a:t>A/CRF</a:t>
          </a:r>
        </a:p>
      </dgm:t>
    </dgm:pt>
    <dgm:pt modelId="{9E8D1087-E667-B24F-A809-23F70D135E8C}" type="parTrans" cxnId="{E15794D5-A120-BD49-8D1C-CE5D2EC750BB}">
      <dgm:prSet/>
      <dgm:spPr/>
      <dgm:t>
        <a:bodyPr/>
        <a:lstStyle/>
        <a:p>
          <a:endParaRPr lang="en-GB"/>
        </a:p>
      </dgm:t>
    </dgm:pt>
    <dgm:pt modelId="{431C5AD9-3CD3-F84C-9C85-D3487F8AA132}" type="sibTrans" cxnId="{E15794D5-A120-BD49-8D1C-CE5D2EC750BB}">
      <dgm:prSet/>
      <dgm:spPr/>
      <dgm:t>
        <a:bodyPr/>
        <a:lstStyle/>
        <a:p>
          <a:endParaRPr lang="en-GB"/>
        </a:p>
      </dgm:t>
    </dgm:pt>
    <dgm:pt modelId="{0BD1EDD0-9F46-7549-A1F5-04994E8240A7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1050" dirty="0"/>
            <a:t>Smoking</a:t>
          </a:r>
        </a:p>
      </dgm:t>
    </dgm:pt>
    <dgm:pt modelId="{D7C3E643-19F7-4043-ADD9-40130435ED1D}" type="parTrans" cxnId="{8E8F1E0E-F5EB-9D47-8793-610A0FBD3C12}">
      <dgm:prSet/>
      <dgm:spPr/>
      <dgm:t>
        <a:bodyPr/>
        <a:lstStyle/>
        <a:p>
          <a:endParaRPr lang="en-GB"/>
        </a:p>
      </dgm:t>
    </dgm:pt>
    <dgm:pt modelId="{9CF7B6B5-1EE4-6040-BFB2-B40A987931C0}" type="sibTrans" cxnId="{8E8F1E0E-F5EB-9D47-8793-610A0FBD3C12}">
      <dgm:prSet/>
      <dgm:spPr/>
      <dgm:t>
        <a:bodyPr/>
        <a:lstStyle/>
        <a:p>
          <a:endParaRPr lang="en-GB"/>
        </a:p>
      </dgm:t>
    </dgm:pt>
    <dgm:pt modelId="{E38E56C8-AD3C-8747-8A03-7C3ADF6F08ED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900" dirty="0"/>
            <a:t>Adherence</a:t>
          </a:r>
        </a:p>
      </dgm:t>
    </dgm:pt>
    <dgm:pt modelId="{685FACFC-B03D-D44E-8748-FDE6C86526BF}" type="parTrans" cxnId="{900EFF6E-6829-584D-AE6A-23DAD3827B20}">
      <dgm:prSet/>
      <dgm:spPr/>
      <dgm:t>
        <a:bodyPr/>
        <a:lstStyle/>
        <a:p>
          <a:endParaRPr lang="en-GB"/>
        </a:p>
      </dgm:t>
    </dgm:pt>
    <dgm:pt modelId="{28B4B46C-0BAB-2C4E-AEF1-68FF9F6CFF75}" type="sibTrans" cxnId="{900EFF6E-6829-584D-AE6A-23DAD3827B20}">
      <dgm:prSet/>
      <dgm:spPr/>
      <dgm:t>
        <a:bodyPr/>
        <a:lstStyle/>
        <a:p>
          <a:endParaRPr lang="en-GB"/>
        </a:p>
      </dgm:t>
    </dgm:pt>
    <dgm:pt modelId="{F45BB3B9-E37E-764A-9A13-FAD2D345948C}">
      <dgm:prSet phldrT="[Text]" custT="1"/>
      <dgm:spPr/>
      <dgm:t>
        <a:bodyPr/>
        <a:lstStyle/>
        <a:p>
          <a:r>
            <a:rPr lang="en-GB" sz="1050" dirty="0"/>
            <a:t>Anxiety / depression</a:t>
          </a:r>
        </a:p>
      </dgm:t>
    </dgm:pt>
    <dgm:pt modelId="{4748E4D6-F507-8C4E-948A-8986A36BEF58}" type="parTrans" cxnId="{D9FCDBB2-E23F-8547-A8F6-5D39B1DBF592}">
      <dgm:prSet/>
      <dgm:spPr/>
      <dgm:t>
        <a:bodyPr/>
        <a:lstStyle/>
        <a:p>
          <a:endParaRPr lang="en-GB"/>
        </a:p>
      </dgm:t>
    </dgm:pt>
    <dgm:pt modelId="{3A7A2CDF-B8EB-DB46-8FAF-0C9255BBA57D}" type="sibTrans" cxnId="{D9FCDBB2-E23F-8547-A8F6-5D39B1DBF592}">
      <dgm:prSet/>
      <dgm:spPr/>
      <dgm:t>
        <a:bodyPr/>
        <a:lstStyle/>
        <a:p>
          <a:endParaRPr lang="en-GB"/>
        </a:p>
      </dgm:t>
    </dgm:pt>
    <dgm:pt modelId="{9C332CE2-87F0-2544-9A4F-509216896A33}">
      <dgm:prSet phldrT="[Text]" custT="1"/>
      <dgm:spPr/>
      <dgm:t>
        <a:bodyPr/>
        <a:lstStyle/>
        <a:p>
          <a:r>
            <a:rPr lang="en-GB" sz="1100" dirty="0"/>
            <a:t>ILO</a:t>
          </a:r>
        </a:p>
      </dgm:t>
    </dgm:pt>
    <dgm:pt modelId="{0A6D9E3C-4982-4349-9097-8C54FFDDA72E}" type="parTrans" cxnId="{F3178EF6-85AF-6947-8FA2-CD61ECADF9FD}">
      <dgm:prSet/>
      <dgm:spPr/>
      <dgm:t>
        <a:bodyPr/>
        <a:lstStyle/>
        <a:p>
          <a:endParaRPr lang="en-GB"/>
        </a:p>
      </dgm:t>
    </dgm:pt>
    <dgm:pt modelId="{7A3E6B90-C287-DC46-A035-EA7016B1C563}" type="sibTrans" cxnId="{F3178EF6-85AF-6947-8FA2-CD61ECADF9FD}">
      <dgm:prSet/>
      <dgm:spPr/>
      <dgm:t>
        <a:bodyPr/>
        <a:lstStyle/>
        <a:p>
          <a:endParaRPr lang="en-GB"/>
        </a:p>
      </dgm:t>
    </dgm:pt>
    <dgm:pt modelId="{52841223-5F44-CB4F-82AA-1F7D19AA8D94}">
      <dgm:prSet phldrT="[Text]" custT="1"/>
      <dgm:spPr/>
      <dgm:t>
        <a:bodyPr/>
        <a:lstStyle/>
        <a:p>
          <a:r>
            <a:rPr lang="en-GB" sz="1000" dirty="0"/>
            <a:t>CRSwNP</a:t>
          </a:r>
        </a:p>
      </dgm:t>
    </dgm:pt>
    <dgm:pt modelId="{800F4A3C-00E8-5045-8633-3419D5BA4A78}" type="parTrans" cxnId="{ADB6D365-80EA-E840-8AB4-DDDA79912729}">
      <dgm:prSet/>
      <dgm:spPr/>
      <dgm:t>
        <a:bodyPr/>
        <a:lstStyle/>
        <a:p>
          <a:endParaRPr lang="en-GB"/>
        </a:p>
      </dgm:t>
    </dgm:pt>
    <dgm:pt modelId="{26CE3968-D8DC-AF49-A30A-999133C230C4}" type="sibTrans" cxnId="{ADB6D365-80EA-E840-8AB4-DDDA79912729}">
      <dgm:prSet/>
      <dgm:spPr/>
      <dgm:t>
        <a:bodyPr/>
        <a:lstStyle/>
        <a:p>
          <a:endParaRPr lang="en-GB"/>
        </a:p>
      </dgm:t>
    </dgm:pt>
    <dgm:pt modelId="{46FD0959-E413-F64F-B691-285AC1DA02F0}">
      <dgm:prSet phldrT="[Text]" custT="1"/>
      <dgm:spPr/>
      <dgm:t>
        <a:bodyPr/>
        <a:lstStyle/>
        <a:p>
          <a:r>
            <a:rPr lang="en-GB" sz="1050" dirty="0"/>
            <a:t>GERD</a:t>
          </a:r>
        </a:p>
      </dgm:t>
    </dgm:pt>
    <dgm:pt modelId="{E51C64D4-5B46-4642-8B8A-02142120D187}" type="parTrans" cxnId="{A97AB792-0A61-074C-8D03-6F560FC06AAE}">
      <dgm:prSet/>
      <dgm:spPr/>
      <dgm:t>
        <a:bodyPr/>
        <a:lstStyle/>
        <a:p>
          <a:endParaRPr lang="en-GB"/>
        </a:p>
      </dgm:t>
    </dgm:pt>
    <dgm:pt modelId="{8390EE2B-874E-644A-AE0A-3DCAC7DF1E45}" type="sibTrans" cxnId="{A97AB792-0A61-074C-8D03-6F560FC06AAE}">
      <dgm:prSet/>
      <dgm:spPr/>
      <dgm:t>
        <a:bodyPr/>
        <a:lstStyle/>
        <a:p>
          <a:endParaRPr lang="en-GB"/>
        </a:p>
      </dgm:t>
    </dgm:pt>
    <dgm:pt modelId="{FE4E48CF-5B5A-5E4A-923C-F99A3158A29A}">
      <dgm:prSet phldrT="[Text]" custT="1"/>
      <dgm:spPr/>
      <dgm:t>
        <a:bodyPr/>
        <a:lstStyle/>
        <a:p>
          <a:r>
            <a:rPr lang="en-GB" sz="1200" dirty="0"/>
            <a:t>CVD</a:t>
          </a:r>
        </a:p>
      </dgm:t>
    </dgm:pt>
    <dgm:pt modelId="{50D2BC5C-A370-DD49-9C9E-4A1B90C849C3}" type="parTrans" cxnId="{D0F5EA6E-38B0-3D41-AC05-6B8DA44ADD09}">
      <dgm:prSet/>
      <dgm:spPr/>
      <dgm:t>
        <a:bodyPr/>
        <a:lstStyle/>
        <a:p>
          <a:endParaRPr lang="en-GB"/>
        </a:p>
      </dgm:t>
    </dgm:pt>
    <dgm:pt modelId="{318F2116-8B4A-2748-BF1C-62EB4549EBC7}" type="sibTrans" cxnId="{D0F5EA6E-38B0-3D41-AC05-6B8DA44ADD09}">
      <dgm:prSet/>
      <dgm:spPr/>
      <dgm:t>
        <a:bodyPr/>
        <a:lstStyle/>
        <a:p>
          <a:endParaRPr lang="en-GB"/>
        </a:p>
      </dgm:t>
    </dgm:pt>
    <dgm:pt modelId="{E1E9DF64-3278-2844-A523-72F8A3612EF4}">
      <dgm:prSet phldrT="[Text]" custT="1"/>
      <dgm:spPr/>
      <dgm:t>
        <a:bodyPr/>
        <a:lstStyle/>
        <a:p>
          <a:r>
            <a:rPr lang="en-GB" sz="1050" dirty="0"/>
            <a:t>Skin / Food Allergy</a:t>
          </a:r>
        </a:p>
      </dgm:t>
    </dgm:pt>
    <dgm:pt modelId="{2E47BF90-2919-B946-84F3-2881001606C7}" type="parTrans" cxnId="{38F01490-1F79-6D4A-9B7F-D6E61CE4286C}">
      <dgm:prSet/>
      <dgm:spPr/>
      <dgm:t>
        <a:bodyPr/>
        <a:lstStyle/>
        <a:p>
          <a:endParaRPr lang="en-GB"/>
        </a:p>
      </dgm:t>
    </dgm:pt>
    <dgm:pt modelId="{35DD444A-9706-4E4E-A441-64E61259E75C}" type="sibTrans" cxnId="{38F01490-1F79-6D4A-9B7F-D6E61CE4286C}">
      <dgm:prSet/>
      <dgm:spPr/>
      <dgm:t>
        <a:bodyPr/>
        <a:lstStyle/>
        <a:p>
          <a:endParaRPr lang="en-GB"/>
        </a:p>
      </dgm:t>
    </dgm:pt>
    <dgm:pt modelId="{AB52CF20-04C5-2546-A67B-0BF9D28D0AE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100" dirty="0"/>
            <a:t>Infection</a:t>
          </a:r>
        </a:p>
      </dgm:t>
    </dgm:pt>
    <dgm:pt modelId="{957D54B5-78DF-7548-B589-C51DD4A484A8}" type="parTrans" cxnId="{C08E0F26-8092-E447-8A14-9BD66301A925}">
      <dgm:prSet/>
      <dgm:spPr/>
      <dgm:t>
        <a:bodyPr/>
        <a:lstStyle/>
        <a:p>
          <a:endParaRPr lang="en-GB"/>
        </a:p>
      </dgm:t>
    </dgm:pt>
    <dgm:pt modelId="{E01853C5-2FE1-2F4C-BE9B-0AE3A66ADC48}" type="sibTrans" cxnId="{C08E0F26-8092-E447-8A14-9BD66301A925}">
      <dgm:prSet/>
      <dgm:spPr/>
      <dgm:t>
        <a:bodyPr/>
        <a:lstStyle/>
        <a:p>
          <a:endParaRPr lang="en-GB"/>
        </a:p>
      </dgm:t>
    </dgm:pt>
    <dgm:pt modelId="{AB123430-772F-2043-A375-C10E3DE1661E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100" dirty="0"/>
            <a:t>Cough</a:t>
          </a:r>
        </a:p>
      </dgm:t>
    </dgm:pt>
    <dgm:pt modelId="{C3A29B4A-913A-2F48-891B-32A4A237CBBD}" type="parTrans" cxnId="{5A283C74-8132-0942-B848-1B0FD21A0145}">
      <dgm:prSet/>
      <dgm:spPr/>
      <dgm:t>
        <a:bodyPr/>
        <a:lstStyle/>
        <a:p>
          <a:endParaRPr lang="en-GB"/>
        </a:p>
      </dgm:t>
    </dgm:pt>
    <dgm:pt modelId="{A6D65A22-7F21-FB41-91A0-D7753F3B0C0B}" type="sibTrans" cxnId="{5A283C74-8132-0942-B848-1B0FD21A0145}">
      <dgm:prSet/>
      <dgm:spPr/>
      <dgm:t>
        <a:bodyPr/>
        <a:lstStyle/>
        <a:p>
          <a:endParaRPr lang="en-GB"/>
        </a:p>
      </dgm:t>
    </dgm:pt>
    <dgm:pt modelId="{E392833C-2D8E-5B43-A7A6-43AC04284973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900" dirty="0"/>
            <a:t>Occupation</a:t>
          </a:r>
        </a:p>
      </dgm:t>
    </dgm:pt>
    <dgm:pt modelId="{7F28285E-BEE7-5143-8282-AD9734C1F9AB}" type="parTrans" cxnId="{1CCD2A16-C608-8F40-AB79-84366B35C864}">
      <dgm:prSet/>
      <dgm:spPr/>
      <dgm:t>
        <a:bodyPr/>
        <a:lstStyle/>
        <a:p>
          <a:endParaRPr lang="en-GB"/>
        </a:p>
      </dgm:t>
    </dgm:pt>
    <dgm:pt modelId="{1C91D19E-E86E-1B4C-8009-36E66447D154}" type="sibTrans" cxnId="{1CCD2A16-C608-8F40-AB79-84366B35C864}">
      <dgm:prSet/>
      <dgm:spPr/>
      <dgm:t>
        <a:bodyPr/>
        <a:lstStyle/>
        <a:p>
          <a:endParaRPr lang="en-GB"/>
        </a:p>
      </dgm:t>
    </dgm:pt>
    <dgm:pt modelId="{51213C39-95A0-EF44-B3FF-C7F9AF3F322C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1000" dirty="0"/>
            <a:t>Pollution</a:t>
          </a:r>
        </a:p>
      </dgm:t>
    </dgm:pt>
    <dgm:pt modelId="{29236474-0435-174C-A65C-6952D787F079}" type="parTrans" cxnId="{244FBE02-3DF2-D74A-B37B-6A140FE48630}">
      <dgm:prSet/>
      <dgm:spPr/>
      <dgm:t>
        <a:bodyPr/>
        <a:lstStyle/>
        <a:p>
          <a:endParaRPr lang="en-GB"/>
        </a:p>
      </dgm:t>
    </dgm:pt>
    <dgm:pt modelId="{955BE2C4-7350-BC4F-B80B-B481D3AEFA94}" type="sibTrans" cxnId="{244FBE02-3DF2-D74A-B37B-6A140FE48630}">
      <dgm:prSet/>
      <dgm:spPr/>
      <dgm:t>
        <a:bodyPr/>
        <a:lstStyle/>
        <a:p>
          <a:endParaRPr lang="en-GB"/>
        </a:p>
      </dgm:t>
    </dgm:pt>
    <dgm:pt modelId="{6DB943EF-6BCE-474C-A707-ED6EDF0F5BD7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900" dirty="0"/>
            <a:t>Poor</a:t>
          </a:r>
          <a:r>
            <a:rPr lang="en-GB" sz="900" baseline="0" dirty="0"/>
            <a:t> </a:t>
          </a:r>
          <a:r>
            <a:rPr lang="en-GB" sz="900" baseline="0" dirty="0" err="1"/>
            <a:t>Preceiver</a:t>
          </a:r>
          <a:endParaRPr lang="en-GB" sz="900" dirty="0"/>
        </a:p>
      </dgm:t>
    </dgm:pt>
    <dgm:pt modelId="{E9B919C5-42D4-464B-BB10-A92D0F93FAED}" type="parTrans" cxnId="{F354B1BC-CB1C-DF43-9A0E-19E80B1C7884}">
      <dgm:prSet/>
      <dgm:spPr/>
      <dgm:t>
        <a:bodyPr/>
        <a:lstStyle/>
        <a:p>
          <a:endParaRPr lang="en-GB"/>
        </a:p>
      </dgm:t>
    </dgm:pt>
    <dgm:pt modelId="{20C36AB8-6E1A-ED41-8CA0-60BFE62A85BA}" type="sibTrans" cxnId="{F354B1BC-CB1C-DF43-9A0E-19E80B1C7884}">
      <dgm:prSet/>
      <dgm:spPr/>
      <dgm:t>
        <a:bodyPr/>
        <a:lstStyle/>
        <a:p>
          <a:endParaRPr lang="en-GB"/>
        </a:p>
      </dgm:t>
    </dgm:pt>
    <dgm:pt modelId="{CDBBA4E0-C4E6-8542-A382-963EB27261EC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900" dirty="0"/>
            <a:t>Technique</a:t>
          </a:r>
        </a:p>
      </dgm:t>
    </dgm:pt>
    <dgm:pt modelId="{E3E8DBC1-786C-054F-8D6E-9D2835C07B59}" type="parTrans" cxnId="{164EEADA-D035-7A42-AD5E-B9624F7364E5}">
      <dgm:prSet/>
      <dgm:spPr/>
      <dgm:t>
        <a:bodyPr/>
        <a:lstStyle/>
        <a:p>
          <a:endParaRPr lang="en-GB"/>
        </a:p>
      </dgm:t>
    </dgm:pt>
    <dgm:pt modelId="{8C651D41-8DE0-BF45-AF67-AB580AD4A9B7}" type="sibTrans" cxnId="{164EEADA-D035-7A42-AD5E-B9624F7364E5}">
      <dgm:prSet/>
      <dgm:spPr/>
      <dgm:t>
        <a:bodyPr/>
        <a:lstStyle/>
        <a:p>
          <a:endParaRPr lang="en-GB"/>
        </a:p>
      </dgm:t>
    </dgm:pt>
    <dgm:pt modelId="{233737C4-BAEA-0949-8014-39032AB80E1F}" type="pres">
      <dgm:prSet presAssocID="{89066FD5-C425-CD4E-86E3-A0A0CA88F3A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68B3F1-ACD2-CD42-A81F-68413C0F881E}" type="pres">
      <dgm:prSet presAssocID="{17E468E8-32E4-4F48-90EE-2B6FF94873AC}" presName="centerShape" presStyleLbl="node0" presStyleIdx="0" presStyleCnt="1" custScaleX="408943" custScaleY="395300" custLinFactNeighborX="-1202" custLinFactNeighborY="-746"/>
      <dgm:spPr/>
    </dgm:pt>
    <dgm:pt modelId="{758A6909-7A11-F244-AA8C-94E7DF8B4F1C}" type="pres">
      <dgm:prSet presAssocID="{321FDA54-229F-8248-80F0-8AD3C462114D}" presName="node" presStyleLbl="node1" presStyleIdx="0" presStyleCnt="20" custScaleX="188815" custScaleY="150086">
        <dgm:presLayoutVars>
          <dgm:bulletEnabled val="1"/>
        </dgm:presLayoutVars>
      </dgm:prSet>
      <dgm:spPr/>
    </dgm:pt>
    <dgm:pt modelId="{36CC203C-3C39-5C49-838D-DC0840870654}" type="pres">
      <dgm:prSet presAssocID="{321FDA54-229F-8248-80F0-8AD3C462114D}" presName="dummy" presStyleCnt="0"/>
      <dgm:spPr/>
    </dgm:pt>
    <dgm:pt modelId="{20961BEA-BB18-8540-B0F8-340D36F8DE2A}" type="pres">
      <dgm:prSet presAssocID="{7C255349-10DD-824C-A1F7-2EE93C21B5A8}" presName="sibTrans" presStyleLbl="sibTrans2D1" presStyleIdx="0" presStyleCnt="20"/>
      <dgm:spPr/>
    </dgm:pt>
    <dgm:pt modelId="{E71B1BDE-6AEB-3F4A-BB53-BF524A61F9DA}" type="pres">
      <dgm:prSet presAssocID="{9EED932B-74BB-694D-B705-76040651CAE1}" presName="node" presStyleLbl="node1" presStyleIdx="1" presStyleCnt="20" custScaleX="156117" custScaleY="146289">
        <dgm:presLayoutVars>
          <dgm:bulletEnabled val="1"/>
        </dgm:presLayoutVars>
      </dgm:prSet>
      <dgm:spPr/>
    </dgm:pt>
    <dgm:pt modelId="{698D8A31-50CA-E54D-9309-5F81D4AEC639}" type="pres">
      <dgm:prSet presAssocID="{9EED932B-74BB-694D-B705-76040651CAE1}" presName="dummy" presStyleCnt="0"/>
      <dgm:spPr/>
    </dgm:pt>
    <dgm:pt modelId="{27D0604B-61A7-DB43-81B8-B333C64CC8C5}" type="pres">
      <dgm:prSet presAssocID="{5D3CECD1-F1FA-4341-A51C-89BD68C212C3}" presName="sibTrans" presStyleLbl="sibTrans2D1" presStyleIdx="1" presStyleCnt="20"/>
      <dgm:spPr/>
    </dgm:pt>
    <dgm:pt modelId="{32E03DAA-4B14-6340-BB2E-D36EC1E9DEBC}" type="pres">
      <dgm:prSet presAssocID="{AB52CF20-04C5-2546-A67B-0BF9D28D0AE6}" presName="node" presStyleLbl="node1" presStyleIdx="2" presStyleCnt="20" custScaleX="161056" custScaleY="143451">
        <dgm:presLayoutVars>
          <dgm:bulletEnabled val="1"/>
        </dgm:presLayoutVars>
      </dgm:prSet>
      <dgm:spPr/>
    </dgm:pt>
    <dgm:pt modelId="{8D9781AC-35A9-9641-AEBA-A8BD4DEAE7A0}" type="pres">
      <dgm:prSet presAssocID="{AB52CF20-04C5-2546-A67B-0BF9D28D0AE6}" presName="dummy" presStyleCnt="0"/>
      <dgm:spPr/>
    </dgm:pt>
    <dgm:pt modelId="{075B984E-704B-CA4C-8E7F-87A61AB07C18}" type="pres">
      <dgm:prSet presAssocID="{E01853C5-2FE1-2F4C-BE9B-0AE3A66ADC48}" presName="sibTrans" presStyleLbl="sibTrans2D1" presStyleIdx="2" presStyleCnt="20"/>
      <dgm:spPr/>
    </dgm:pt>
    <dgm:pt modelId="{D84E7905-B00E-F74C-94E4-38DDFFD6B766}" type="pres">
      <dgm:prSet presAssocID="{AB123430-772F-2043-A375-C10E3DE1661E}" presName="node" presStyleLbl="node1" presStyleIdx="3" presStyleCnt="20" custScaleX="170033" custScaleY="154884">
        <dgm:presLayoutVars>
          <dgm:bulletEnabled val="1"/>
        </dgm:presLayoutVars>
      </dgm:prSet>
      <dgm:spPr/>
    </dgm:pt>
    <dgm:pt modelId="{4AAC3926-1F0F-454D-9023-143D0924C97B}" type="pres">
      <dgm:prSet presAssocID="{AB123430-772F-2043-A375-C10E3DE1661E}" presName="dummy" presStyleCnt="0"/>
      <dgm:spPr/>
    </dgm:pt>
    <dgm:pt modelId="{45AF97C6-045D-494B-8C93-569FEA65E16D}" type="pres">
      <dgm:prSet presAssocID="{A6D65A22-7F21-FB41-91A0-D7753F3B0C0B}" presName="sibTrans" presStyleLbl="sibTrans2D1" presStyleIdx="3" presStyleCnt="20"/>
      <dgm:spPr/>
    </dgm:pt>
    <dgm:pt modelId="{3C193736-28E8-3048-ABB5-49F81D8E9448}" type="pres">
      <dgm:prSet presAssocID="{938D7382-50A0-5944-B851-70EEC7CA1F56}" presName="node" presStyleLbl="node1" presStyleIdx="4" presStyleCnt="20" custScaleX="158268" custScaleY="157368">
        <dgm:presLayoutVars>
          <dgm:bulletEnabled val="1"/>
        </dgm:presLayoutVars>
      </dgm:prSet>
      <dgm:spPr/>
    </dgm:pt>
    <dgm:pt modelId="{6FBBCA01-B87F-4946-918C-2F217C80F783}" type="pres">
      <dgm:prSet presAssocID="{938D7382-50A0-5944-B851-70EEC7CA1F56}" presName="dummy" presStyleCnt="0"/>
      <dgm:spPr/>
    </dgm:pt>
    <dgm:pt modelId="{B555683A-9B82-014F-B618-4795931F9BF8}" type="pres">
      <dgm:prSet presAssocID="{A989D732-0448-D94B-B998-211307EAB578}" presName="sibTrans" presStyleLbl="sibTrans2D1" presStyleIdx="4" presStyleCnt="20"/>
      <dgm:spPr/>
    </dgm:pt>
    <dgm:pt modelId="{6F0A5AE4-E263-EA47-93FF-52E572F194FF}" type="pres">
      <dgm:prSet presAssocID="{D6863A76-BF5C-E04D-8932-A585CE11601A}" presName="node" presStyleLbl="node1" presStyleIdx="5" presStyleCnt="20" custScaleX="161636" custScaleY="161826">
        <dgm:presLayoutVars>
          <dgm:bulletEnabled val="1"/>
        </dgm:presLayoutVars>
      </dgm:prSet>
      <dgm:spPr/>
    </dgm:pt>
    <dgm:pt modelId="{3A557940-06FA-F94F-BED5-1E7C709DC92B}" type="pres">
      <dgm:prSet presAssocID="{D6863A76-BF5C-E04D-8932-A585CE11601A}" presName="dummy" presStyleCnt="0"/>
      <dgm:spPr/>
    </dgm:pt>
    <dgm:pt modelId="{CCB13DCD-D9D7-7447-8224-01EC0FEE5C81}" type="pres">
      <dgm:prSet presAssocID="{431C5AD9-3CD3-F84C-9C85-D3487F8AA132}" presName="sibTrans" presStyleLbl="sibTrans2D1" presStyleIdx="5" presStyleCnt="20"/>
      <dgm:spPr/>
    </dgm:pt>
    <dgm:pt modelId="{B3F56049-BE9B-194B-B8BC-F1197FC8C5E5}" type="pres">
      <dgm:prSet presAssocID="{0BD1EDD0-9F46-7549-A1F5-04994E8240A7}" presName="node" presStyleLbl="node1" presStyleIdx="6" presStyleCnt="20" custScaleX="152595" custScaleY="148429">
        <dgm:presLayoutVars>
          <dgm:bulletEnabled val="1"/>
        </dgm:presLayoutVars>
      </dgm:prSet>
      <dgm:spPr/>
    </dgm:pt>
    <dgm:pt modelId="{2B4047F9-4459-A24B-B9F6-E6C3057FD513}" type="pres">
      <dgm:prSet presAssocID="{0BD1EDD0-9F46-7549-A1F5-04994E8240A7}" presName="dummy" presStyleCnt="0"/>
      <dgm:spPr/>
    </dgm:pt>
    <dgm:pt modelId="{5ECBB07D-EE88-8A4C-8813-3A8391955283}" type="pres">
      <dgm:prSet presAssocID="{9CF7B6B5-1EE4-6040-BFB2-B40A987931C0}" presName="sibTrans" presStyleLbl="sibTrans2D1" presStyleIdx="6" presStyleCnt="20"/>
      <dgm:spPr/>
    </dgm:pt>
    <dgm:pt modelId="{FC77ACFD-2BE9-BB46-8B85-2171D3B8EC65}" type="pres">
      <dgm:prSet presAssocID="{E392833C-2D8E-5B43-A7A6-43AC04284973}" presName="node" presStyleLbl="node1" presStyleIdx="7" presStyleCnt="20" custScaleX="159897" custScaleY="152665">
        <dgm:presLayoutVars>
          <dgm:bulletEnabled val="1"/>
        </dgm:presLayoutVars>
      </dgm:prSet>
      <dgm:spPr/>
    </dgm:pt>
    <dgm:pt modelId="{5E6EA764-A5E5-FB44-A94D-6A1CE639A9CF}" type="pres">
      <dgm:prSet presAssocID="{E392833C-2D8E-5B43-A7A6-43AC04284973}" presName="dummy" presStyleCnt="0"/>
      <dgm:spPr/>
    </dgm:pt>
    <dgm:pt modelId="{7B72F2AE-25FC-1C44-83CA-0F619D30BD24}" type="pres">
      <dgm:prSet presAssocID="{1C91D19E-E86E-1B4C-8009-36E66447D154}" presName="sibTrans" presStyleLbl="sibTrans2D1" presStyleIdx="7" presStyleCnt="20"/>
      <dgm:spPr/>
    </dgm:pt>
    <dgm:pt modelId="{C2440CDC-C7AE-DA44-BFD7-99B59710A312}" type="pres">
      <dgm:prSet presAssocID="{51213C39-95A0-EF44-B3FF-C7F9AF3F322C}" presName="node" presStyleLbl="node1" presStyleIdx="8" presStyleCnt="20" custScaleX="160352" custScaleY="147191">
        <dgm:presLayoutVars>
          <dgm:bulletEnabled val="1"/>
        </dgm:presLayoutVars>
      </dgm:prSet>
      <dgm:spPr/>
    </dgm:pt>
    <dgm:pt modelId="{0D64D896-99D0-5147-A7D7-C9AB1609B570}" type="pres">
      <dgm:prSet presAssocID="{51213C39-95A0-EF44-B3FF-C7F9AF3F322C}" presName="dummy" presStyleCnt="0"/>
      <dgm:spPr/>
    </dgm:pt>
    <dgm:pt modelId="{FD99B659-D9B4-A74D-9D48-5B3D116CF5F3}" type="pres">
      <dgm:prSet presAssocID="{955BE2C4-7350-BC4F-B80B-B481D3AEFA94}" presName="sibTrans" presStyleLbl="sibTrans2D1" presStyleIdx="8" presStyleCnt="20"/>
      <dgm:spPr/>
    </dgm:pt>
    <dgm:pt modelId="{3837E0F6-9DB9-FC4A-B434-7B43B66C49C8}" type="pres">
      <dgm:prSet presAssocID="{6DB943EF-6BCE-474C-A707-ED6EDF0F5BD7}" presName="node" presStyleLbl="node1" presStyleIdx="9" presStyleCnt="20" custScaleX="156923" custScaleY="138876">
        <dgm:presLayoutVars>
          <dgm:bulletEnabled val="1"/>
        </dgm:presLayoutVars>
      </dgm:prSet>
      <dgm:spPr/>
    </dgm:pt>
    <dgm:pt modelId="{4EBBCB72-7F2E-0340-A379-CB84F95CD923}" type="pres">
      <dgm:prSet presAssocID="{6DB943EF-6BCE-474C-A707-ED6EDF0F5BD7}" presName="dummy" presStyleCnt="0"/>
      <dgm:spPr/>
    </dgm:pt>
    <dgm:pt modelId="{3A6986E6-301B-C343-A737-46AC57A7BCCF}" type="pres">
      <dgm:prSet presAssocID="{20C36AB8-6E1A-ED41-8CA0-60BFE62A85BA}" presName="sibTrans" presStyleLbl="sibTrans2D1" presStyleIdx="9" presStyleCnt="20"/>
      <dgm:spPr/>
    </dgm:pt>
    <dgm:pt modelId="{67B2D761-7532-364D-8583-210B465A757B}" type="pres">
      <dgm:prSet presAssocID="{CDBBA4E0-C4E6-8542-A382-963EB27261EC}" presName="node" presStyleLbl="node1" presStyleIdx="10" presStyleCnt="20" custScaleX="149985" custScaleY="125546">
        <dgm:presLayoutVars>
          <dgm:bulletEnabled val="1"/>
        </dgm:presLayoutVars>
      </dgm:prSet>
      <dgm:spPr/>
    </dgm:pt>
    <dgm:pt modelId="{11BCBC3C-3CD8-514C-9175-8BA66A13D457}" type="pres">
      <dgm:prSet presAssocID="{CDBBA4E0-C4E6-8542-A382-963EB27261EC}" presName="dummy" presStyleCnt="0"/>
      <dgm:spPr/>
    </dgm:pt>
    <dgm:pt modelId="{EACE8AC0-6EF3-444A-8B46-677EEC1BAAA0}" type="pres">
      <dgm:prSet presAssocID="{8C651D41-8DE0-BF45-AF67-AB580AD4A9B7}" presName="sibTrans" presStyleLbl="sibTrans2D1" presStyleIdx="10" presStyleCnt="20"/>
      <dgm:spPr/>
    </dgm:pt>
    <dgm:pt modelId="{158F35F1-06B7-014C-8129-44AB1D3CBEFE}" type="pres">
      <dgm:prSet presAssocID="{E38E56C8-AD3C-8747-8A03-7C3ADF6F08ED}" presName="node" presStyleLbl="node1" presStyleIdx="11" presStyleCnt="20" custScaleX="169745" custScaleY="150271">
        <dgm:presLayoutVars>
          <dgm:bulletEnabled val="1"/>
        </dgm:presLayoutVars>
      </dgm:prSet>
      <dgm:spPr/>
    </dgm:pt>
    <dgm:pt modelId="{9E345FB7-6436-4747-B96C-1F9A4A8437FE}" type="pres">
      <dgm:prSet presAssocID="{E38E56C8-AD3C-8747-8A03-7C3ADF6F08ED}" presName="dummy" presStyleCnt="0"/>
      <dgm:spPr/>
    </dgm:pt>
    <dgm:pt modelId="{E6919BA7-AA31-F647-A23D-C737AD514761}" type="pres">
      <dgm:prSet presAssocID="{28B4B46C-0BAB-2C4E-AEF1-68FF9F6CFF75}" presName="sibTrans" presStyleLbl="sibTrans2D1" presStyleIdx="11" presStyleCnt="20"/>
      <dgm:spPr/>
    </dgm:pt>
    <dgm:pt modelId="{9132151C-AEEB-EF4A-B7E9-80972C520F2F}" type="pres">
      <dgm:prSet presAssocID="{F45BB3B9-E37E-764A-9A13-FAD2D345948C}" presName="node" presStyleLbl="node1" presStyleIdx="12" presStyleCnt="20" custScaleX="190859" custScaleY="131098" custRadScaleRad="101422" custRadScaleInc="15691">
        <dgm:presLayoutVars>
          <dgm:bulletEnabled val="1"/>
        </dgm:presLayoutVars>
      </dgm:prSet>
      <dgm:spPr/>
    </dgm:pt>
    <dgm:pt modelId="{C9FDE192-D17C-C241-862C-E22AF70E001D}" type="pres">
      <dgm:prSet presAssocID="{F45BB3B9-E37E-764A-9A13-FAD2D345948C}" presName="dummy" presStyleCnt="0"/>
      <dgm:spPr/>
    </dgm:pt>
    <dgm:pt modelId="{49BF734B-1D5E-E645-B7E0-162C94DBD251}" type="pres">
      <dgm:prSet presAssocID="{3A7A2CDF-B8EB-DB46-8FAF-0C9255BBA57D}" presName="sibTrans" presStyleLbl="sibTrans2D1" presStyleIdx="12" presStyleCnt="20"/>
      <dgm:spPr/>
    </dgm:pt>
    <dgm:pt modelId="{DE57B41A-73DD-4245-BF30-7C30FE2FFFB7}" type="pres">
      <dgm:prSet presAssocID="{9C332CE2-87F0-2544-9A4F-509216896A33}" presName="node" presStyleLbl="node1" presStyleIdx="13" presStyleCnt="20" custScaleX="199028" custScaleY="155351" custRadScaleRad="105121" custRadScaleInc="23816">
        <dgm:presLayoutVars>
          <dgm:bulletEnabled val="1"/>
        </dgm:presLayoutVars>
      </dgm:prSet>
      <dgm:spPr/>
    </dgm:pt>
    <dgm:pt modelId="{A3D6F309-2627-F044-96B8-B2FE52E4D371}" type="pres">
      <dgm:prSet presAssocID="{9C332CE2-87F0-2544-9A4F-509216896A33}" presName="dummy" presStyleCnt="0"/>
      <dgm:spPr/>
    </dgm:pt>
    <dgm:pt modelId="{C9E9ACD4-2A86-D846-9188-2320A9C40E42}" type="pres">
      <dgm:prSet presAssocID="{7A3E6B90-C287-DC46-A035-EA7016B1C563}" presName="sibTrans" presStyleLbl="sibTrans2D1" presStyleIdx="13" presStyleCnt="20" custScaleX="109228" custScaleY="101924"/>
      <dgm:spPr/>
    </dgm:pt>
    <dgm:pt modelId="{2A708C40-25EF-DA43-856D-464A8BC010F0}" type="pres">
      <dgm:prSet presAssocID="{52841223-5F44-CB4F-82AA-1F7D19AA8D94}" presName="node" presStyleLbl="node1" presStyleIdx="14" presStyleCnt="20" custScaleX="154040" custScaleY="160058">
        <dgm:presLayoutVars>
          <dgm:bulletEnabled val="1"/>
        </dgm:presLayoutVars>
      </dgm:prSet>
      <dgm:spPr/>
    </dgm:pt>
    <dgm:pt modelId="{A77C7E92-636A-F845-9233-BC2DCB2DA661}" type="pres">
      <dgm:prSet presAssocID="{52841223-5F44-CB4F-82AA-1F7D19AA8D94}" presName="dummy" presStyleCnt="0"/>
      <dgm:spPr/>
    </dgm:pt>
    <dgm:pt modelId="{07B9F73B-5540-4644-B023-ED4923B844B9}" type="pres">
      <dgm:prSet presAssocID="{26CE3968-D8DC-AF49-A30A-999133C230C4}" presName="sibTrans" presStyleLbl="sibTrans2D1" presStyleIdx="14" presStyleCnt="20"/>
      <dgm:spPr/>
    </dgm:pt>
    <dgm:pt modelId="{EB08A655-F099-0B4F-A4A2-CE8454CEDF86}" type="pres">
      <dgm:prSet presAssocID="{46FD0959-E413-F64F-B691-285AC1DA02F0}" presName="node" presStyleLbl="node1" presStyleIdx="15" presStyleCnt="20" custScaleX="155363" custScaleY="155350">
        <dgm:presLayoutVars>
          <dgm:bulletEnabled val="1"/>
        </dgm:presLayoutVars>
      </dgm:prSet>
      <dgm:spPr/>
    </dgm:pt>
    <dgm:pt modelId="{355A3C72-F2C4-0D47-A0B3-178760773238}" type="pres">
      <dgm:prSet presAssocID="{46FD0959-E413-F64F-B691-285AC1DA02F0}" presName="dummy" presStyleCnt="0"/>
      <dgm:spPr/>
    </dgm:pt>
    <dgm:pt modelId="{A36D4687-A036-1849-8096-B520A9F90014}" type="pres">
      <dgm:prSet presAssocID="{8390EE2B-874E-644A-AE0A-3DCAC7DF1E45}" presName="sibTrans" presStyleLbl="sibTrans2D1" presStyleIdx="15" presStyleCnt="20"/>
      <dgm:spPr/>
    </dgm:pt>
    <dgm:pt modelId="{EBCF114C-A303-4049-BFCC-3C5127AC6742}" type="pres">
      <dgm:prSet presAssocID="{FE4E48CF-5B5A-5E4A-923C-F99A3158A29A}" presName="node" presStyleLbl="node1" presStyleIdx="16" presStyleCnt="20" custScaleX="158504" custScaleY="147946">
        <dgm:presLayoutVars>
          <dgm:bulletEnabled val="1"/>
        </dgm:presLayoutVars>
      </dgm:prSet>
      <dgm:spPr/>
    </dgm:pt>
    <dgm:pt modelId="{3024830C-54B6-F748-9950-00B02E2212F5}" type="pres">
      <dgm:prSet presAssocID="{FE4E48CF-5B5A-5E4A-923C-F99A3158A29A}" presName="dummy" presStyleCnt="0"/>
      <dgm:spPr/>
    </dgm:pt>
    <dgm:pt modelId="{91F1C4CA-C5C8-644F-89CB-CE18CBD666E6}" type="pres">
      <dgm:prSet presAssocID="{318F2116-8B4A-2748-BF1C-62EB4549EBC7}" presName="sibTrans" presStyleLbl="sibTrans2D1" presStyleIdx="16" presStyleCnt="20"/>
      <dgm:spPr/>
    </dgm:pt>
    <dgm:pt modelId="{6FF3B5EC-E28B-D242-A11D-79ACF9576912}" type="pres">
      <dgm:prSet presAssocID="{E1E9DF64-3278-2844-A523-72F8A3612EF4}" presName="node" presStyleLbl="node1" presStyleIdx="17" presStyleCnt="20" custScaleX="150102" custScaleY="149709">
        <dgm:presLayoutVars>
          <dgm:bulletEnabled val="1"/>
        </dgm:presLayoutVars>
      </dgm:prSet>
      <dgm:spPr/>
    </dgm:pt>
    <dgm:pt modelId="{45578A61-65B7-7D45-8C6B-D489E37CC795}" type="pres">
      <dgm:prSet presAssocID="{E1E9DF64-3278-2844-A523-72F8A3612EF4}" presName="dummy" presStyleCnt="0"/>
      <dgm:spPr/>
    </dgm:pt>
    <dgm:pt modelId="{E72880CD-586F-3F45-9D0F-3F39A30B6D6F}" type="pres">
      <dgm:prSet presAssocID="{35DD444A-9706-4E4E-A441-64E61259E75C}" presName="sibTrans" presStyleLbl="sibTrans2D1" presStyleIdx="17" presStyleCnt="20"/>
      <dgm:spPr/>
    </dgm:pt>
    <dgm:pt modelId="{331F6757-772F-B14F-B5CD-71B1238591E2}" type="pres">
      <dgm:prSet presAssocID="{DFC9F490-D45F-DA4D-820D-D59EA5A9C129}" presName="node" presStyleLbl="node1" presStyleIdx="18" presStyleCnt="20" custScaleX="150630" custScaleY="143451">
        <dgm:presLayoutVars>
          <dgm:bulletEnabled val="1"/>
        </dgm:presLayoutVars>
      </dgm:prSet>
      <dgm:spPr/>
    </dgm:pt>
    <dgm:pt modelId="{E4B618B2-DD8A-CF40-9011-83EF8E91AB49}" type="pres">
      <dgm:prSet presAssocID="{DFC9F490-D45F-DA4D-820D-D59EA5A9C129}" presName="dummy" presStyleCnt="0"/>
      <dgm:spPr/>
    </dgm:pt>
    <dgm:pt modelId="{BF4C2050-B706-2341-A5C0-8BE34B1B0E9E}" type="pres">
      <dgm:prSet presAssocID="{9101D88D-F3F1-1B4E-9906-B4188493AA74}" presName="sibTrans" presStyleLbl="sibTrans2D1" presStyleIdx="18" presStyleCnt="20"/>
      <dgm:spPr/>
    </dgm:pt>
    <dgm:pt modelId="{7AA18BFE-13EF-CC43-926C-371E7B5609DF}" type="pres">
      <dgm:prSet presAssocID="{8A1353CE-5AEA-2743-B6AE-A3D5FD5177AE}" presName="node" presStyleLbl="node1" presStyleIdx="19" presStyleCnt="20" custScaleX="152402" custScaleY="136035" custRadScaleRad="100411" custRadScaleInc="-11810">
        <dgm:presLayoutVars>
          <dgm:bulletEnabled val="1"/>
        </dgm:presLayoutVars>
      </dgm:prSet>
      <dgm:spPr/>
    </dgm:pt>
    <dgm:pt modelId="{360B51BC-ADA9-4E48-8EDE-1E286863F1B7}" type="pres">
      <dgm:prSet presAssocID="{8A1353CE-5AEA-2743-B6AE-A3D5FD5177AE}" presName="dummy" presStyleCnt="0"/>
      <dgm:spPr/>
    </dgm:pt>
    <dgm:pt modelId="{4C430DB8-ADE1-3E4D-A0F4-A5FD08DD2E3A}" type="pres">
      <dgm:prSet presAssocID="{86E29576-1B4F-2140-B66D-B65F1F9E8D77}" presName="sibTrans" presStyleLbl="sibTrans2D1" presStyleIdx="19" presStyleCnt="20"/>
      <dgm:spPr/>
    </dgm:pt>
  </dgm:ptLst>
  <dgm:cxnLst>
    <dgm:cxn modelId="{45621000-1D0C-B045-8E80-4BBFB18FCA1F}" type="presOf" srcId="{DFC9F490-D45F-DA4D-820D-D59EA5A9C129}" destId="{331F6757-772F-B14F-B5CD-71B1238591E2}" srcOrd="0" destOrd="0" presId="urn:microsoft.com/office/officeart/2005/8/layout/radial6"/>
    <dgm:cxn modelId="{62ED0501-C8DD-AE4F-8D19-05A177217B1C}" type="presOf" srcId="{46FD0959-E413-F64F-B691-285AC1DA02F0}" destId="{EB08A655-F099-0B4F-A4A2-CE8454CEDF86}" srcOrd="0" destOrd="0" presId="urn:microsoft.com/office/officeart/2005/8/layout/radial6"/>
    <dgm:cxn modelId="{57DCEC01-EA03-EA48-A221-77F67D40162A}" type="presOf" srcId="{51213C39-95A0-EF44-B3FF-C7F9AF3F322C}" destId="{C2440CDC-C7AE-DA44-BFD7-99B59710A312}" srcOrd="0" destOrd="0" presId="urn:microsoft.com/office/officeart/2005/8/layout/radial6"/>
    <dgm:cxn modelId="{244FBE02-3DF2-D74A-B37B-6A140FE48630}" srcId="{17E468E8-32E4-4F48-90EE-2B6FF94873AC}" destId="{51213C39-95A0-EF44-B3FF-C7F9AF3F322C}" srcOrd="8" destOrd="0" parTransId="{29236474-0435-174C-A65C-6952D787F079}" sibTransId="{955BE2C4-7350-BC4F-B80B-B481D3AEFA94}"/>
    <dgm:cxn modelId="{AE0E6003-6B92-CA42-83A3-8214FC4750B8}" type="presOf" srcId="{9EED932B-74BB-694D-B705-76040651CAE1}" destId="{E71B1BDE-6AEB-3F4A-BB53-BF524A61F9DA}" srcOrd="0" destOrd="0" presId="urn:microsoft.com/office/officeart/2005/8/layout/radial6"/>
    <dgm:cxn modelId="{8E8F1E0E-F5EB-9D47-8793-610A0FBD3C12}" srcId="{17E468E8-32E4-4F48-90EE-2B6FF94873AC}" destId="{0BD1EDD0-9F46-7549-A1F5-04994E8240A7}" srcOrd="6" destOrd="0" parTransId="{D7C3E643-19F7-4043-ADD9-40130435ED1D}" sibTransId="{9CF7B6B5-1EE4-6040-BFB2-B40A987931C0}"/>
    <dgm:cxn modelId="{1CCD2A16-C608-8F40-AB79-84366B35C864}" srcId="{17E468E8-32E4-4F48-90EE-2B6FF94873AC}" destId="{E392833C-2D8E-5B43-A7A6-43AC04284973}" srcOrd="7" destOrd="0" parTransId="{7F28285E-BEE7-5143-8282-AD9734C1F9AB}" sibTransId="{1C91D19E-E86E-1B4C-8009-36E66447D154}"/>
    <dgm:cxn modelId="{CAC3B016-9B93-1C4E-B3AE-A252B77CEB2E}" type="presOf" srcId="{1C91D19E-E86E-1B4C-8009-36E66447D154}" destId="{7B72F2AE-25FC-1C44-83CA-0F619D30BD24}" srcOrd="0" destOrd="0" presId="urn:microsoft.com/office/officeart/2005/8/layout/radial6"/>
    <dgm:cxn modelId="{76FFD11A-A9C5-C54A-B5C3-C7F4678C50E3}" type="presOf" srcId="{86E29576-1B4F-2140-B66D-B65F1F9E8D77}" destId="{4C430DB8-ADE1-3E4D-A0F4-A5FD08DD2E3A}" srcOrd="0" destOrd="0" presId="urn:microsoft.com/office/officeart/2005/8/layout/radial6"/>
    <dgm:cxn modelId="{EB6B5F1C-C69C-A844-9E53-BDA43D54A629}" type="presOf" srcId="{AB52CF20-04C5-2546-A67B-0BF9D28D0AE6}" destId="{32E03DAA-4B14-6340-BB2E-D36EC1E9DEBC}" srcOrd="0" destOrd="0" presId="urn:microsoft.com/office/officeart/2005/8/layout/radial6"/>
    <dgm:cxn modelId="{1E14981C-4947-764A-B9F2-4BF76C2AA276}" type="presOf" srcId="{7C255349-10DD-824C-A1F7-2EE93C21B5A8}" destId="{20961BEA-BB18-8540-B0F8-340D36F8DE2A}" srcOrd="0" destOrd="0" presId="urn:microsoft.com/office/officeart/2005/8/layout/radial6"/>
    <dgm:cxn modelId="{8017021D-9200-964A-BFC5-767800649E67}" type="presOf" srcId="{7A3E6B90-C287-DC46-A035-EA7016B1C563}" destId="{C9E9ACD4-2A86-D846-9188-2320A9C40E42}" srcOrd="0" destOrd="0" presId="urn:microsoft.com/office/officeart/2005/8/layout/radial6"/>
    <dgm:cxn modelId="{C08E0F26-8092-E447-8A14-9BD66301A925}" srcId="{17E468E8-32E4-4F48-90EE-2B6FF94873AC}" destId="{AB52CF20-04C5-2546-A67B-0BF9D28D0AE6}" srcOrd="2" destOrd="0" parTransId="{957D54B5-78DF-7548-B589-C51DD4A484A8}" sibTransId="{E01853C5-2FE1-2F4C-BE9B-0AE3A66ADC48}"/>
    <dgm:cxn modelId="{B0C2432E-2DC7-D740-81EA-4391BD5DE580}" type="presOf" srcId="{8C651D41-8DE0-BF45-AF67-AB580AD4A9B7}" destId="{EACE8AC0-6EF3-444A-8B46-677EEC1BAAA0}" srcOrd="0" destOrd="0" presId="urn:microsoft.com/office/officeart/2005/8/layout/radial6"/>
    <dgm:cxn modelId="{6A3B802E-9D08-BF45-88A3-C83EF2C5D0C3}" type="presOf" srcId="{17E468E8-32E4-4F48-90EE-2B6FF94873AC}" destId="{A068B3F1-ACD2-CD42-A81F-68413C0F881E}" srcOrd="0" destOrd="0" presId="urn:microsoft.com/office/officeart/2005/8/layout/radial6"/>
    <dgm:cxn modelId="{A629252F-1333-5749-A977-21EF933E42E8}" type="presOf" srcId="{E01853C5-2FE1-2F4C-BE9B-0AE3A66ADC48}" destId="{075B984E-704B-CA4C-8E7F-87A61AB07C18}" srcOrd="0" destOrd="0" presId="urn:microsoft.com/office/officeart/2005/8/layout/radial6"/>
    <dgm:cxn modelId="{12C28D38-F1FC-3849-9A7C-4576EC2BA0F2}" type="presOf" srcId="{9CF7B6B5-1EE4-6040-BFB2-B40A987931C0}" destId="{5ECBB07D-EE88-8A4C-8813-3A8391955283}" srcOrd="0" destOrd="0" presId="urn:microsoft.com/office/officeart/2005/8/layout/radial6"/>
    <dgm:cxn modelId="{B0486C44-BAF8-5944-AD70-5691F3F61EF4}" type="presOf" srcId="{28B4B46C-0BAB-2C4E-AEF1-68FF9F6CFF75}" destId="{E6919BA7-AA31-F647-A23D-C737AD514761}" srcOrd="0" destOrd="0" presId="urn:microsoft.com/office/officeart/2005/8/layout/radial6"/>
    <dgm:cxn modelId="{B9D72A45-B873-F540-A761-37649624E14A}" type="presOf" srcId="{D6863A76-BF5C-E04D-8932-A585CE11601A}" destId="{6F0A5AE4-E263-EA47-93FF-52E572F194FF}" srcOrd="0" destOrd="0" presId="urn:microsoft.com/office/officeart/2005/8/layout/radial6"/>
    <dgm:cxn modelId="{ADB6D365-80EA-E840-8AB4-DDDA79912729}" srcId="{17E468E8-32E4-4F48-90EE-2B6FF94873AC}" destId="{52841223-5F44-CB4F-82AA-1F7D19AA8D94}" srcOrd="14" destOrd="0" parTransId="{800F4A3C-00E8-5045-8633-3419D5BA4A78}" sibTransId="{26CE3968-D8DC-AF49-A30A-999133C230C4}"/>
    <dgm:cxn modelId="{7D125268-330A-3E49-BDD6-FF4C4AFEEF86}" type="presOf" srcId="{431C5AD9-3CD3-F84C-9C85-D3487F8AA132}" destId="{CCB13DCD-D9D7-7447-8224-01EC0FEE5C81}" srcOrd="0" destOrd="0" presId="urn:microsoft.com/office/officeart/2005/8/layout/radial6"/>
    <dgm:cxn modelId="{D0F5EA6E-38B0-3D41-AC05-6B8DA44ADD09}" srcId="{17E468E8-32E4-4F48-90EE-2B6FF94873AC}" destId="{FE4E48CF-5B5A-5E4A-923C-F99A3158A29A}" srcOrd="16" destOrd="0" parTransId="{50D2BC5C-A370-DD49-9C9E-4A1B90C849C3}" sibTransId="{318F2116-8B4A-2748-BF1C-62EB4549EBC7}"/>
    <dgm:cxn modelId="{900EFF6E-6829-584D-AE6A-23DAD3827B20}" srcId="{17E468E8-32E4-4F48-90EE-2B6FF94873AC}" destId="{E38E56C8-AD3C-8747-8A03-7C3ADF6F08ED}" srcOrd="11" destOrd="0" parTransId="{685FACFC-B03D-D44E-8748-FDE6C86526BF}" sibTransId="{28B4B46C-0BAB-2C4E-AEF1-68FF9F6CFF75}"/>
    <dgm:cxn modelId="{32492A6F-DBEA-0A46-A0C0-34C74BFE02C7}" type="presOf" srcId="{321FDA54-229F-8248-80F0-8AD3C462114D}" destId="{758A6909-7A11-F244-AA8C-94E7DF8B4F1C}" srcOrd="0" destOrd="0" presId="urn:microsoft.com/office/officeart/2005/8/layout/radial6"/>
    <dgm:cxn modelId="{FC8C9C51-4284-9449-982F-CB47DF44CE29}" type="presOf" srcId="{CDBBA4E0-C4E6-8542-A382-963EB27261EC}" destId="{67B2D761-7532-364D-8583-210B465A757B}" srcOrd="0" destOrd="0" presId="urn:microsoft.com/office/officeart/2005/8/layout/radial6"/>
    <dgm:cxn modelId="{0A31D252-A785-1C4A-B983-2CB1D97D644C}" type="presOf" srcId="{9C332CE2-87F0-2544-9A4F-509216896A33}" destId="{DE57B41A-73DD-4245-BF30-7C30FE2FFFB7}" srcOrd="0" destOrd="0" presId="urn:microsoft.com/office/officeart/2005/8/layout/radial6"/>
    <dgm:cxn modelId="{5A283C74-8132-0942-B848-1B0FD21A0145}" srcId="{17E468E8-32E4-4F48-90EE-2B6FF94873AC}" destId="{AB123430-772F-2043-A375-C10E3DE1661E}" srcOrd="3" destOrd="0" parTransId="{C3A29B4A-913A-2F48-891B-32A4A237CBBD}" sibTransId="{A6D65A22-7F21-FB41-91A0-D7753F3B0C0B}"/>
    <dgm:cxn modelId="{3054A976-19D8-0D4B-ADFC-57738F149EF6}" type="presOf" srcId="{89066FD5-C425-CD4E-86E3-A0A0CA88F3A3}" destId="{233737C4-BAEA-0949-8014-39032AB80E1F}" srcOrd="0" destOrd="0" presId="urn:microsoft.com/office/officeart/2005/8/layout/radial6"/>
    <dgm:cxn modelId="{E2775677-AFF7-1347-BF83-3150A131BE1E}" type="presOf" srcId="{955BE2C4-7350-BC4F-B80B-B481D3AEFA94}" destId="{FD99B659-D9B4-A74D-9D48-5B3D116CF5F3}" srcOrd="0" destOrd="0" presId="urn:microsoft.com/office/officeart/2005/8/layout/radial6"/>
    <dgm:cxn modelId="{40E43B78-FFF2-F547-82B5-BB3D13EF3841}" type="presOf" srcId="{938D7382-50A0-5944-B851-70EEC7CA1F56}" destId="{3C193736-28E8-3048-ABB5-49F81D8E9448}" srcOrd="0" destOrd="0" presId="urn:microsoft.com/office/officeart/2005/8/layout/radial6"/>
    <dgm:cxn modelId="{B899CE80-B904-2E4F-9077-DBBF443CF0B4}" type="presOf" srcId="{35DD444A-9706-4E4E-A441-64E61259E75C}" destId="{E72880CD-586F-3F45-9D0F-3F39A30B6D6F}" srcOrd="0" destOrd="0" presId="urn:microsoft.com/office/officeart/2005/8/layout/radial6"/>
    <dgm:cxn modelId="{0D568781-9FCC-EC4E-9D81-7E0D8BF8EDD4}" type="presOf" srcId="{A989D732-0448-D94B-B998-211307EAB578}" destId="{B555683A-9B82-014F-B618-4795931F9BF8}" srcOrd="0" destOrd="0" presId="urn:microsoft.com/office/officeart/2005/8/layout/radial6"/>
    <dgm:cxn modelId="{6987F98A-235A-C543-A988-446F1AC2F9D7}" type="presOf" srcId="{3A7A2CDF-B8EB-DB46-8FAF-0C9255BBA57D}" destId="{49BF734B-1D5E-E645-B7E0-162C94DBD251}" srcOrd="0" destOrd="0" presId="urn:microsoft.com/office/officeart/2005/8/layout/radial6"/>
    <dgm:cxn modelId="{E562438B-887D-A744-904E-FF937B1C16F9}" type="presOf" srcId="{8390EE2B-874E-644A-AE0A-3DCAC7DF1E45}" destId="{A36D4687-A036-1849-8096-B520A9F90014}" srcOrd="0" destOrd="0" presId="urn:microsoft.com/office/officeart/2005/8/layout/radial6"/>
    <dgm:cxn modelId="{38F01490-1F79-6D4A-9B7F-D6E61CE4286C}" srcId="{17E468E8-32E4-4F48-90EE-2B6FF94873AC}" destId="{E1E9DF64-3278-2844-A523-72F8A3612EF4}" srcOrd="17" destOrd="0" parTransId="{2E47BF90-2919-B946-84F3-2881001606C7}" sibTransId="{35DD444A-9706-4E4E-A441-64E61259E75C}"/>
    <dgm:cxn modelId="{A97AB792-0A61-074C-8D03-6F560FC06AAE}" srcId="{17E468E8-32E4-4F48-90EE-2B6FF94873AC}" destId="{46FD0959-E413-F64F-B691-285AC1DA02F0}" srcOrd="15" destOrd="0" parTransId="{E51C64D4-5B46-4642-8B8A-02142120D187}" sibTransId="{8390EE2B-874E-644A-AE0A-3DCAC7DF1E45}"/>
    <dgm:cxn modelId="{E7BDF294-21F6-F445-B46C-BE93600947A8}" srcId="{17E468E8-32E4-4F48-90EE-2B6FF94873AC}" destId="{9EED932B-74BB-694D-B705-76040651CAE1}" srcOrd="1" destOrd="0" parTransId="{3F20C3EE-C309-9747-8E92-7775588028DD}" sibTransId="{5D3CECD1-F1FA-4341-A51C-89BD68C212C3}"/>
    <dgm:cxn modelId="{9ADB8696-FF94-FB47-85B0-AE2B8EF68388}" type="presOf" srcId="{AB123430-772F-2043-A375-C10E3DE1661E}" destId="{D84E7905-B00E-F74C-94E4-38DDFFD6B766}" srcOrd="0" destOrd="0" presId="urn:microsoft.com/office/officeart/2005/8/layout/radial6"/>
    <dgm:cxn modelId="{7ED56D9A-2FFB-2B46-B094-B25F5C1F7C75}" type="presOf" srcId="{FE4E48CF-5B5A-5E4A-923C-F99A3158A29A}" destId="{EBCF114C-A303-4049-BFCC-3C5127AC6742}" srcOrd="0" destOrd="0" presId="urn:microsoft.com/office/officeart/2005/8/layout/radial6"/>
    <dgm:cxn modelId="{8E9E04A0-1D65-A640-A314-724D478BBABD}" type="presOf" srcId="{20C36AB8-6E1A-ED41-8CA0-60BFE62A85BA}" destId="{3A6986E6-301B-C343-A737-46AC57A7BCCF}" srcOrd="0" destOrd="0" presId="urn:microsoft.com/office/officeart/2005/8/layout/radial6"/>
    <dgm:cxn modelId="{D9FCDBB2-E23F-8547-A8F6-5D39B1DBF592}" srcId="{17E468E8-32E4-4F48-90EE-2B6FF94873AC}" destId="{F45BB3B9-E37E-764A-9A13-FAD2D345948C}" srcOrd="12" destOrd="0" parTransId="{4748E4D6-F507-8C4E-948A-8986A36BEF58}" sibTransId="{3A7A2CDF-B8EB-DB46-8FAF-0C9255BBA57D}"/>
    <dgm:cxn modelId="{1700FDB2-FA8A-C543-BAE4-9DBA7B2FF0C3}" type="presOf" srcId="{318F2116-8B4A-2748-BF1C-62EB4549EBC7}" destId="{91F1C4CA-C5C8-644F-89CB-CE18CBD666E6}" srcOrd="0" destOrd="0" presId="urn:microsoft.com/office/officeart/2005/8/layout/radial6"/>
    <dgm:cxn modelId="{F354B1BC-CB1C-DF43-9A0E-19E80B1C7884}" srcId="{17E468E8-32E4-4F48-90EE-2B6FF94873AC}" destId="{6DB943EF-6BCE-474C-A707-ED6EDF0F5BD7}" srcOrd="9" destOrd="0" parTransId="{E9B919C5-42D4-464B-BB10-A92D0F93FAED}" sibTransId="{20C36AB8-6E1A-ED41-8CA0-60BFE62A85BA}"/>
    <dgm:cxn modelId="{235665BD-9508-EA4B-94B0-2870363E3A41}" srcId="{89066FD5-C425-CD4E-86E3-A0A0CA88F3A3}" destId="{17E468E8-32E4-4F48-90EE-2B6FF94873AC}" srcOrd="0" destOrd="0" parTransId="{788B1FF7-0191-0645-9B11-91AF5879448C}" sibTransId="{7BAB6BE1-BA68-4D49-82A7-07D88196C264}"/>
    <dgm:cxn modelId="{C8FBE0BE-D162-2946-B0E3-A161FF41ECC7}" srcId="{17E468E8-32E4-4F48-90EE-2B6FF94873AC}" destId="{8A1353CE-5AEA-2743-B6AE-A3D5FD5177AE}" srcOrd="19" destOrd="0" parTransId="{9F06A3A3-9A0F-DD42-8899-CA9C0758FB34}" sibTransId="{86E29576-1B4F-2140-B66D-B65F1F9E8D77}"/>
    <dgm:cxn modelId="{8F6BC8C6-0932-FE42-8DF8-A0678307511B}" srcId="{17E468E8-32E4-4F48-90EE-2B6FF94873AC}" destId="{321FDA54-229F-8248-80F0-8AD3C462114D}" srcOrd="0" destOrd="0" parTransId="{EFBAC1E6-A3FA-7944-B1B9-E05F9D8D87B7}" sibTransId="{7C255349-10DD-824C-A1F7-2EE93C21B5A8}"/>
    <dgm:cxn modelId="{1B3CA5CE-57E6-E845-A0B1-36DFBDD69223}" type="presOf" srcId="{26CE3968-D8DC-AF49-A30A-999133C230C4}" destId="{07B9F73B-5540-4644-B023-ED4923B844B9}" srcOrd="0" destOrd="0" presId="urn:microsoft.com/office/officeart/2005/8/layout/radial6"/>
    <dgm:cxn modelId="{8C004DD0-7F7C-354B-AC64-6129253F4895}" srcId="{17E468E8-32E4-4F48-90EE-2B6FF94873AC}" destId="{DFC9F490-D45F-DA4D-820D-D59EA5A9C129}" srcOrd="18" destOrd="0" parTransId="{DED33FED-DD49-3B41-8727-BA8FC84882E3}" sibTransId="{9101D88D-F3F1-1B4E-9906-B4188493AA74}"/>
    <dgm:cxn modelId="{C78BB4D2-F8E5-FC4C-BADC-EC44C51F9BD3}" type="presOf" srcId="{E1E9DF64-3278-2844-A523-72F8A3612EF4}" destId="{6FF3B5EC-E28B-D242-A11D-79ACF9576912}" srcOrd="0" destOrd="0" presId="urn:microsoft.com/office/officeart/2005/8/layout/radial6"/>
    <dgm:cxn modelId="{2CC366D3-7B0C-AB48-BA60-B71D88B114CB}" type="presOf" srcId="{9101D88D-F3F1-1B4E-9906-B4188493AA74}" destId="{BF4C2050-B706-2341-A5C0-8BE34B1B0E9E}" srcOrd="0" destOrd="0" presId="urn:microsoft.com/office/officeart/2005/8/layout/radial6"/>
    <dgm:cxn modelId="{E15794D5-A120-BD49-8D1C-CE5D2EC750BB}" srcId="{17E468E8-32E4-4F48-90EE-2B6FF94873AC}" destId="{D6863A76-BF5C-E04D-8932-A585CE11601A}" srcOrd="5" destOrd="0" parTransId="{9E8D1087-E667-B24F-A809-23F70D135E8C}" sibTransId="{431C5AD9-3CD3-F84C-9C85-D3487F8AA132}"/>
    <dgm:cxn modelId="{164EEADA-D035-7A42-AD5E-B9624F7364E5}" srcId="{17E468E8-32E4-4F48-90EE-2B6FF94873AC}" destId="{CDBBA4E0-C4E6-8542-A382-963EB27261EC}" srcOrd="10" destOrd="0" parTransId="{E3E8DBC1-786C-054F-8D6E-9D2835C07B59}" sibTransId="{8C651D41-8DE0-BF45-AF67-AB580AD4A9B7}"/>
    <dgm:cxn modelId="{F1272DDC-7E2C-8149-9626-40C644D63BE4}" type="presOf" srcId="{8A1353CE-5AEA-2743-B6AE-A3D5FD5177AE}" destId="{7AA18BFE-13EF-CC43-926C-371E7B5609DF}" srcOrd="0" destOrd="0" presId="urn:microsoft.com/office/officeart/2005/8/layout/radial6"/>
    <dgm:cxn modelId="{B52E18E1-5DB9-574C-8A10-F4FA2EF198A3}" type="presOf" srcId="{E38E56C8-AD3C-8747-8A03-7C3ADF6F08ED}" destId="{158F35F1-06B7-014C-8129-44AB1D3CBEFE}" srcOrd="0" destOrd="0" presId="urn:microsoft.com/office/officeart/2005/8/layout/radial6"/>
    <dgm:cxn modelId="{298ACAE2-D4BA-FE4B-A2CC-C9A890B22D09}" type="presOf" srcId="{A6D65A22-7F21-FB41-91A0-D7753F3B0C0B}" destId="{45AF97C6-045D-494B-8C93-569FEA65E16D}" srcOrd="0" destOrd="0" presId="urn:microsoft.com/office/officeart/2005/8/layout/radial6"/>
    <dgm:cxn modelId="{804DB6E4-9D35-3C41-B1A6-9D8EA21E2D4F}" type="presOf" srcId="{6DB943EF-6BCE-474C-A707-ED6EDF0F5BD7}" destId="{3837E0F6-9DB9-FC4A-B434-7B43B66C49C8}" srcOrd="0" destOrd="0" presId="urn:microsoft.com/office/officeart/2005/8/layout/radial6"/>
    <dgm:cxn modelId="{140A91E5-5937-594F-84B2-2E6CD3E713DE}" srcId="{17E468E8-32E4-4F48-90EE-2B6FF94873AC}" destId="{938D7382-50A0-5944-B851-70EEC7CA1F56}" srcOrd="4" destOrd="0" parTransId="{AF09C137-08BD-314B-A744-991338503D04}" sibTransId="{A989D732-0448-D94B-B998-211307EAB578}"/>
    <dgm:cxn modelId="{7E8CC5E7-C55B-3243-AAE9-51F93A1133A0}" type="presOf" srcId="{E392833C-2D8E-5B43-A7A6-43AC04284973}" destId="{FC77ACFD-2BE9-BB46-8B85-2171D3B8EC65}" srcOrd="0" destOrd="0" presId="urn:microsoft.com/office/officeart/2005/8/layout/radial6"/>
    <dgm:cxn modelId="{4ED920EB-7DEC-384D-B6E0-2D3852B45DC2}" type="presOf" srcId="{0BD1EDD0-9F46-7549-A1F5-04994E8240A7}" destId="{B3F56049-BE9B-194B-B8BC-F1197FC8C5E5}" srcOrd="0" destOrd="0" presId="urn:microsoft.com/office/officeart/2005/8/layout/radial6"/>
    <dgm:cxn modelId="{568FE0F1-6E8B-664C-9543-CCC01E816575}" type="presOf" srcId="{5D3CECD1-F1FA-4341-A51C-89BD68C212C3}" destId="{27D0604B-61A7-DB43-81B8-B333C64CC8C5}" srcOrd="0" destOrd="0" presId="urn:microsoft.com/office/officeart/2005/8/layout/radial6"/>
    <dgm:cxn modelId="{F3178EF6-85AF-6947-8FA2-CD61ECADF9FD}" srcId="{17E468E8-32E4-4F48-90EE-2B6FF94873AC}" destId="{9C332CE2-87F0-2544-9A4F-509216896A33}" srcOrd="13" destOrd="0" parTransId="{0A6D9E3C-4982-4349-9097-8C54FFDDA72E}" sibTransId="{7A3E6B90-C287-DC46-A035-EA7016B1C563}"/>
    <dgm:cxn modelId="{5F2FC3FB-3998-4648-AF84-D58645C6C3C0}" type="presOf" srcId="{52841223-5F44-CB4F-82AA-1F7D19AA8D94}" destId="{2A708C40-25EF-DA43-856D-464A8BC010F0}" srcOrd="0" destOrd="0" presId="urn:microsoft.com/office/officeart/2005/8/layout/radial6"/>
    <dgm:cxn modelId="{D8695FFF-C4B7-264F-AB45-E5213B9D29D3}" type="presOf" srcId="{F45BB3B9-E37E-764A-9A13-FAD2D345948C}" destId="{9132151C-AEEB-EF4A-B7E9-80972C520F2F}" srcOrd="0" destOrd="0" presId="urn:microsoft.com/office/officeart/2005/8/layout/radial6"/>
    <dgm:cxn modelId="{A90AFF41-D8AA-2541-875B-C722D775C1E2}" type="presParOf" srcId="{233737C4-BAEA-0949-8014-39032AB80E1F}" destId="{A068B3F1-ACD2-CD42-A81F-68413C0F881E}" srcOrd="0" destOrd="0" presId="urn:microsoft.com/office/officeart/2005/8/layout/radial6"/>
    <dgm:cxn modelId="{4CDA3EE9-F223-E545-A824-92B2F7102BEC}" type="presParOf" srcId="{233737C4-BAEA-0949-8014-39032AB80E1F}" destId="{758A6909-7A11-F244-AA8C-94E7DF8B4F1C}" srcOrd="1" destOrd="0" presId="urn:microsoft.com/office/officeart/2005/8/layout/radial6"/>
    <dgm:cxn modelId="{483CD4BF-C4E9-A741-A661-BBEF8318CA08}" type="presParOf" srcId="{233737C4-BAEA-0949-8014-39032AB80E1F}" destId="{36CC203C-3C39-5C49-838D-DC0840870654}" srcOrd="2" destOrd="0" presId="urn:microsoft.com/office/officeart/2005/8/layout/radial6"/>
    <dgm:cxn modelId="{82AB0BB4-CD65-EF4D-AC6F-F1FF9C9E31E3}" type="presParOf" srcId="{233737C4-BAEA-0949-8014-39032AB80E1F}" destId="{20961BEA-BB18-8540-B0F8-340D36F8DE2A}" srcOrd="3" destOrd="0" presId="urn:microsoft.com/office/officeart/2005/8/layout/radial6"/>
    <dgm:cxn modelId="{3B386360-AAF0-DD4E-A5CC-62D0C67D0276}" type="presParOf" srcId="{233737C4-BAEA-0949-8014-39032AB80E1F}" destId="{E71B1BDE-6AEB-3F4A-BB53-BF524A61F9DA}" srcOrd="4" destOrd="0" presId="urn:microsoft.com/office/officeart/2005/8/layout/radial6"/>
    <dgm:cxn modelId="{411D8C8B-EBAD-2546-8F2B-0882041B698D}" type="presParOf" srcId="{233737C4-BAEA-0949-8014-39032AB80E1F}" destId="{698D8A31-50CA-E54D-9309-5F81D4AEC639}" srcOrd="5" destOrd="0" presId="urn:microsoft.com/office/officeart/2005/8/layout/radial6"/>
    <dgm:cxn modelId="{EE8BE01E-66BC-6447-9842-E41661B89619}" type="presParOf" srcId="{233737C4-BAEA-0949-8014-39032AB80E1F}" destId="{27D0604B-61A7-DB43-81B8-B333C64CC8C5}" srcOrd="6" destOrd="0" presId="urn:microsoft.com/office/officeart/2005/8/layout/radial6"/>
    <dgm:cxn modelId="{F0E7F04A-11E8-B94E-96C5-3513F012D923}" type="presParOf" srcId="{233737C4-BAEA-0949-8014-39032AB80E1F}" destId="{32E03DAA-4B14-6340-BB2E-D36EC1E9DEBC}" srcOrd="7" destOrd="0" presId="urn:microsoft.com/office/officeart/2005/8/layout/radial6"/>
    <dgm:cxn modelId="{A9DACA7A-79BB-7D44-89B9-29AF7DF121E0}" type="presParOf" srcId="{233737C4-BAEA-0949-8014-39032AB80E1F}" destId="{8D9781AC-35A9-9641-AEBA-A8BD4DEAE7A0}" srcOrd="8" destOrd="0" presId="urn:microsoft.com/office/officeart/2005/8/layout/radial6"/>
    <dgm:cxn modelId="{56A1FC78-E743-5541-8289-8AFBF4E53F05}" type="presParOf" srcId="{233737C4-BAEA-0949-8014-39032AB80E1F}" destId="{075B984E-704B-CA4C-8E7F-87A61AB07C18}" srcOrd="9" destOrd="0" presId="urn:microsoft.com/office/officeart/2005/8/layout/radial6"/>
    <dgm:cxn modelId="{D11BA494-4A25-DB4B-BCC2-4F702BFB233D}" type="presParOf" srcId="{233737C4-BAEA-0949-8014-39032AB80E1F}" destId="{D84E7905-B00E-F74C-94E4-38DDFFD6B766}" srcOrd="10" destOrd="0" presId="urn:microsoft.com/office/officeart/2005/8/layout/radial6"/>
    <dgm:cxn modelId="{0E3DAF15-4521-F842-A3F0-298B4B3CA81A}" type="presParOf" srcId="{233737C4-BAEA-0949-8014-39032AB80E1F}" destId="{4AAC3926-1F0F-454D-9023-143D0924C97B}" srcOrd="11" destOrd="0" presId="urn:microsoft.com/office/officeart/2005/8/layout/radial6"/>
    <dgm:cxn modelId="{EDCE7078-8064-6940-AFD7-976BA8BA3B82}" type="presParOf" srcId="{233737C4-BAEA-0949-8014-39032AB80E1F}" destId="{45AF97C6-045D-494B-8C93-569FEA65E16D}" srcOrd="12" destOrd="0" presId="urn:microsoft.com/office/officeart/2005/8/layout/radial6"/>
    <dgm:cxn modelId="{592B0E91-A28F-6445-9F9D-FC8020BC2DCB}" type="presParOf" srcId="{233737C4-BAEA-0949-8014-39032AB80E1F}" destId="{3C193736-28E8-3048-ABB5-49F81D8E9448}" srcOrd="13" destOrd="0" presId="urn:microsoft.com/office/officeart/2005/8/layout/radial6"/>
    <dgm:cxn modelId="{049D3149-C150-4D4B-B4EA-3D31B1A0B456}" type="presParOf" srcId="{233737C4-BAEA-0949-8014-39032AB80E1F}" destId="{6FBBCA01-B87F-4946-918C-2F217C80F783}" srcOrd="14" destOrd="0" presId="urn:microsoft.com/office/officeart/2005/8/layout/radial6"/>
    <dgm:cxn modelId="{A09865A8-9C2F-DF44-814D-C1367CF6F868}" type="presParOf" srcId="{233737C4-BAEA-0949-8014-39032AB80E1F}" destId="{B555683A-9B82-014F-B618-4795931F9BF8}" srcOrd="15" destOrd="0" presId="urn:microsoft.com/office/officeart/2005/8/layout/radial6"/>
    <dgm:cxn modelId="{CB3CABC5-E69A-154F-80AB-080C4C36E7CA}" type="presParOf" srcId="{233737C4-BAEA-0949-8014-39032AB80E1F}" destId="{6F0A5AE4-E263-EA47-93FF-52E572F194FF}" srcOrd="16" destOrd="0" presId="urn:microsoft.com/office/officeart/2005/8/layout/radial6"/>
    <dgm:cxn modelId="{39B13022-D9B9-9645-B32A-9A247121B7EF}" type="presParOf" srcId="{233737C4-BAEA-0949-8014-39032AB80E1F}" destId="{3A557940-06FA-F94F-BED5-1E7C709DC92B}" srcOrd="17" destOrd="0" presId="urn:microsoft.com/office/officeart/2005/8/layout/radial6"/>
    <dgm:cxn modelId="{3FDE5670-DFA6-5849-A7EB-EF499341324A}" type="presParOf" srcId="{233737C4-BAEA-0949-8014-39032AB80E1F}" destId="{CCB13DCD-D9D7-7447-8224-01EC0FEE5C81}" srcOrd="18" destOrd="0" presId="urn:microsoft.com/office/officeart/2005/8/layout/radial6"/>
    <dgm:cxn modelId="{CCC35DAC-9B94-D14D-A73F-D66F23E5EB0D}" type="presParOf" srcId="{233737C4-BAEA-0949-8014-39032AB80E1F}" destId="{B3F56049-BE9B-194B-B8BC-F1197FC8C5E5}" srcOrd="19" destOrd="0" presId="urn:microsoft.com/office/officeart/2005/8/layout/radial6"/>
    <dgm:cxn modelId="{C4395832-4795-6846-979B-A7028207B716}" type="presParOf" srcId="{233737C4-BAEA-0949-8014-39032AB80E1F}" destId="{2B4047F9-4459-A24B-B9F6-E6C3057FD513}" srcOrd="20" destOrd="0" presId="urn:microsoft.com/office/officeart/2005/8/layout/radial6"/>
    <dgm:cxn modelId="{913CE3F8-9DAA-6B45-9C8F-10160A4B44F4}" type="presParOf" srcId="{233737C4-BAEA-0949-8014-39032AB80E1F}" destId="{5ECBB07D-EE88-8A4C-8813-3A8391955283}" srcOrd="21" destOrd="0" presId="urn:microsoft.com/office/officeart/2005/8/layout/radial6"/>
    <dgm:cxn modelId="{AA4B4CBD-F5C4-7A45-8403-9BA51FF3B039}" type="presParOf" srcId="{233737C4-BAEA-0949-8014-39032AB80E1F}" destId="{FC77ACFD-2BE9-BB46-8B85-2171D3B8EC65}" srcOrd="22" destOrd="0" presId="urn:microsoft.com/office/officeart/2005/8/layout/radial6"/>
    <dgm:cxn modelId="{A59F6F22-1CE3-104C-BFFF-D0539B17B93B}" type="presParOf" srcId="{233737C4-BAEA-0949-8014-39032AB80E1F}" destId="{5E6EA764-A5E5-FB44-A94D-6A1CE639A9CF}" srcOrd="23" destOrd="0" presId="urn:microsoft.com/office/officeart/2005/8/layout/radial6"/>
    <dgm:cxn modelId="{B01C49AB-B6DA-7143-B0C2-4B4CFBBD2B47}" type="presParOf" srcId="{233737C4-BAEA-0949-8014-39032AB80E1F}" destId="{7B72F2AE-25FC-1C44-83CA-0F619D30BD24}" srcOrd="24" destOrd="0" presId="urn:microsoft.com/office/officeart/2005/8/layout/radial6"/>
    <dgm:cxn modelId="{324B79D5-39B6-8D4E-8F5E-3EAC881BD6BA}" type="presParOf" srcId="{233737C4-BAEA-0949-8014-39032AB80E1F}" destId="{C2440CDC-C7AE-DA44-BFD7-99B59710A312}" srcOrd="25" destOrd="0" presId="urn:microsoft.com/office/officeart/2005/8/layout/radial6"/>
    <dgm:cxn modelId="{7EC00DAD-999E-A24A-8D38-C278BD0C56E1}" type="presParOf" srcId="{233737C4-BAEA-0949-8014-39032AB80E1F}" destId="{0D64D896-99D0-5147-A7D7-C9AB1609B570}" srcOrd="26" destOrd="0" presId="urn:microsoft.com/office/officeart/2005/8/layout/radial6"/>
    <dgm:cxn modelId="{0C0E7C67-BB03-FC4C-8F9B-C926BAD3C0A3}" type="presParOf" srcId="{233737C4-BAEA-0949-8014-39032AB80E1F}" destId="{FD99B659-D9B4-A74D-9D48-5B3D116CF5F3}" srcOrd="27" destOrd="0" presId="urn:microsoft.com/office/officeart/2005/8/layout/radial6"/>
    <dgm:cxn modelId="{4249E43D-DA67-3D4D-8561-5C873025BE46}" type="presParOf" srcId="{233737C4-BAEA-0949-8014-39032AB80E1F}" destId="{3837E0F6-9DB9-FC4A-B434-7B43B66C49C8}" srcOrd="28" destOrd="0" presId="urn:microsoft.com/office/officeart/2005/8/layout/radial6"/>
    <dgm:cxn modelId="{D2D96E7D-2740-FA42-AAFB-3F57254093FD}" type="presParOf" srcId="{233737C4-BAEA-0949-8014-39032AB80E1F}" destId="{4EBBCB72-7F2E-0340-A379-CB84F95CD923}" srcOrd="29" destOrd="0" presId="urn:microsoft.com/office/officeart/2005/8/layout/radial6"/>
    <dgm:cxn modelId="{DD17F708-C1F9-564F-9DC0-F80FFC5290B4}" type="presParOf" srcId="{233737C4-BAEA-0949-8014-39032AB80E1F}" destId="{3A6986E6-301B-C343-A737-46AC57A7BCCF}" srcOrd="30" destOrd="0" presId="urn:microsoft.com/office/officeart/2005/8/layout/radial6"/>
    <dgm:cxn modelId="{48BB11C6-7B4D-2542-9D6D-36D770711140}" type="presParOf" srcId="{233737C4-BAEA-0949-8014-39032AB80E1F}" destId="{67B2D761-7532-364D-8583-210B465A757B}" srcOrd="31" destOrd="0" presId="urn:microsoft.com/office/officeart/2005/8/layout/radial6"/>
    <dgm:cxn modelId="{17202C80-370C-B540-9D0B-D6AD492A9CD5}" type="presParOf" srcId="{233737C4-BAEA-0949-8014-39032AB80E1F}" destId="{11BCBC3C-3CD8-514C-9175-8BA66A13D457}" srcOrd="32" destOrd="0" presId="urn:microsoft.com/office/officeart/2005/8/layout/radial6"/>
    <dgm:cxn modelId="{AA256C35-A893-7F42-8C3A-20634BCEC0C6}" type="presParOf" srcId="{233737C4-BAEA-0949-8014-39032AB80E1F}" destId="{EACE8AC0-6EF3-444A-8B46-677EEC1BAAA0}" srcOrd="33" destOrd="0" presId="urn:microsoft.com/office/officeart/2005/8/layout/radial6"/>
    <dgm:cxn modelId="{8ECB1614-941B-7F48-9E58-6F974B70858C}" type="presParOf" srcId="{233737C4-BAEA-0949-8014-39032AB80E1F}" destId="{158F35F1-06B7-014C-8129-44AB1D3CBEFE}" srcOrd="34" destOrd="0" presId="urn:microsoft.com/office/officeart/2005/8/layout/radial6"/>
    <dgm:cxn modelId="{3D942B19-1B9C-5649-910D-B0A7A30AC8E7}" type="presParOf" srcId="{233737C4-BAEA-0949-8014-39032AB80E1F}" destId="{9E345FB7-6436-4747-B96C-1F9A4A8437FE}" srcOrd="35" destOrd="0" presId="urn:microsoft.com/office/officeart/2005/8/layout/radial6"/>
    <dgm:cxn modelId="{1F5CD2EE-B4B7-C346-91DF-EBB4C9D7A4A7}" type="presParOf" srcId="{233737C4-BAEA-0949-8014-39032AB80E1F}" destId="{E6919BA7-AA31-F647-A23D-C737AD514761}" srcOrd="36" destOrd="0" presId="urn:microsoft.com/office/officeart/2005/8/layout/radial6"/>
    <dgm:cxn modelId="{98B214AB-16FB-A24D-B3FB-2799FE54CFFF}" type="presParOf" srcId="{233737C4-BAEA-0949-8014-39032AB80E1F}" destId="{9132151C-AEEB-EF4A-B7E9-80972C520F2F}" srcOrd="37" destOrd="0" presId="urn:microsoft.com/office/officeart/2005/8/layout/radial6"/>
    <dgm:cxn modelId="{0951CCF9-23F7-364C-A7AA-5BCFC12C0601}" type="presParOf" srcId="{233737C4-BAEA-0949-8014-39032AB80E1F}" destId="{C9FDE192-D17C-C241-862C-E22AF70E001D}" srcOrd="38" destOrd="0" presId="urn:microsoft.com/office/officeart/2005/8/layout/radial6"/>
    <dgm:cxn modelId="{CC4D2B93-B6D2-DF44-9F13-3F753AC0063C}" type="presParOf" srcId="{233737C4-BAEA-0949-8014-39032AB80E1F}" destId="{49BF734B-1D5E-E645-B7E0-162C94DBD251}" srcOrd="39" destOrd="0" presId="urn:microsoft.com/office/officeart/2005/8/layout/radial6"/>
    <dgm:cxn modelId="{BC170C10-2595-0948-AB03-99899A6ABF6B}" type="presParOf" srcId="{233737C4-BAEA-0949-8014-39032AB80E1F}" destId="{DE57B41A-73DD-4245-BF30-7C30FE2FFFB7}" srcOrd="40" destOrd="0" presId="urn:microsoft.com/office/officeart/2005/8/layout/radial6"/>
    <dgm:cxn modelId="{3EBCDC29-44EC-BD47-92B5-493EE3783391}" type="presParOf" srcId="{233737C4-BAEA-0949-8014-39032AB80E1F}" destId="{A3D6F309-2627-F044-96B8-B2FE52E4D371}" srcOrd="41" destOrd="0" presId="urn:microsoft.com/office/officeart/2005/8/layout/radial6"/>
    <dgm:cxn modelId="{55F739BE-0FE3-3641-99A3-AAF3B2CA58E0}" type="presParOf" srcId="{233737C4-BAEA-0949-8014-39032AB80E1F}" destId="{C9E9ACD4-2A86-D846-9188-2320A9C40E42}" srcOrd="42" destOrd="0" presId="urn:microsoft.com/office/officeart/2005/8/layout/radial6"/>
    <dgm:cxn modelId="{31419576-2901-AC4A-AAB5-D0D127B43827}" type="presParOf" srcId="{233737C4-BAEA-0949-8014-39032AB80E1F}" destId="{2A708C40-25EF-DA43-856D-464A8BC010F0}" srcOrd="43" destOrd="0" presId="urn:microsoft.com/office/officeart/2005/8/layout/radial6"/>
    <dgm:cxn modelId="{AD8A60A1-8D7D-0848-8B22-875C3E73CD32}" type="presParOf" srcId="{233737C4-BAEA-0949-8014-39032AB80E1F}" destId="{A77C7E92-636A-F845-9233-BC2DCB2DA661}" srcOrd="44" destOrd="0" presId="urn:microsoft.com/office/officeart/2005/8/layout/radial6"/>
    <dgm:cxn modelId="{6E92AF09-00FC-4145-95B1-A4E94DB4EA15}" type="presParOf" srcId="{233737C4-BAEA-0949-8014-39032AB80E1F}" destId="{07B9F73B-5540-4644-B023-ED4923B844B9}" srcOrd="45" destOrd="0" presId="urn:microsoft.com/office/officeart/2005/8/layout/radial6"/>
    <dgm:cxn modelId="{F05D109E-C9C2-8542-B3E6-41B801EFD20E}" type="presParOf" srcId="{233737C4-BAEA-0949-8014-39032AB80E1F}" destId="{EB08A655-F099-0B4F-A4A2-CE8454CEDF86}" srcOrd="46" destOrd="0" presId="urn:microsoft.com/office/officeart/2005/8/layout/radial6"/>
    <dgm:cxn modelId="{EBF8B007-839C-BE4F-A34E-6478AC1AC556}" type="presParOf" srcId="{233737C4-BAEA-0949-8014-39032AB80E1F}" destId="{355A3C72-F2C4-0D47-A0B3-178760773238}" srcOrd="47" destOrd="0" presId="urn:microsoft.com/office/officeart/2005/8/layout/radial6"/>
    <dgm:cxn modelId="{C239203A-2407-0643-ADBD-863FEA4D5794}" type="presParOf" srcId="{233737C4-BAEA-0949-8014-39032AB80E1F}" destId="{A36D4687-A036-1849-8096-B520A9F90014}" srcOrd="48" destOrd="0" presId="urn:microsoft.com/office/officeart/2005/8/layout/radial6"/>
    <dgm:cxn modelId="{D59CCD91-AD85-E443-A8B6-9FC89D4FCD63}" type="presParOf" srcId="{233737C4-BAEA-0949-8014-39032AB80E1F}" destId="{EBCF114C-A303-4049-BFCC-3C5127AC6742}" srcOrd="49" destOrd="0" presId="urn:microsoft.com/office/officeart/2005/8/layout/radial6"/>
    <dgm:cxn modelId="{24E13689-A8D8-924E-95BB-BABF7C7224E2}" type="presParOf" srcId="{233737C4-BAEA-0949-8014-39032AB80E1F}" destId="{3024830C-54B6-F748-9950-00B02E2212F5}" srcOrd="50" destOrd="0" presId="urn:microsoft.com/office/officeart/2005/8/layout/radial6"/>
    <dgm:cxn modelId="{B6A9BB6C-7608-864D-943B-D2830C027440}" type="presParOf" srcId="{233737C4-BAEA-0949-8014-39032AB80E1F}" destId="{91F1C4CA-C5C8-644F-89CB-CE18CBD666E6}" srcOrd="51" destOrd="0" presId="urn:microsoft.com/office/officeart/2005/8/layout/radial6"/>
    <dgm:cxn modelId="{90AAC38F-01CA-494F-B431-9267665E9961}" type="presParOf" srcId="{233737C4-BAEA-0949-8014-39032AB80E1F}" destId="{6FF3B5EC-E28B-D242-A11D-79ACF9576912}" srcOrd="52" destOrd="0" presId="urn:microsoft.com/office/officeart/2005/8/layout/radial6"/>
    <dgm:cxn modelId="{E080219D-BFD9-DA49-BA58-07FA6D198A80}" type="presParOf" srcId="{233737C4-BAEA-0949-8014-39032AB80E1F}" destId="{45578A61-65B7-7D45-8C6B-D489E37CC795}" srcOrd="53" destOrd="0" presId="urn:microsoft.com/office/officeart/2005/8/layout/radial6"/>
    <dgm:cxn modelId="{FE270758-C597-4B4D-8AEA-B4E1B76B201E}" type="presParOf" srcId="{233737C4-BAEA-0949-8014-39032AB80E1F}" destId="{E72880CD-586F-3F45-9D0F-3F39A30B6D6F}" srcOrd="54" destOrd="0" presId="urn:microsoft.com/office/officeart/2005/8/layout/radial6"/>
    <dgm:cxn modelId="{8B85D2A2-F0CA-9248-A235-E9A2D87863B1}" type="presParOf" srcId="{233737C4-BAEA-0949-8014-39032AB80E1F}" destId="{331F6757-772F-B14F-B5CD-71B1238591E2}" srcOrd="55" destOrd="0" presId="urn:microsoft.com/office/officeart/2005/8/layout/radial6"/>
    <dgm:cxn modelId="{1009AB56-30FE-454F-98B3-802FE1B561B8}" type="presParOf" srcId="{233737C4-BAEA-0949-8014-39032AB80E1F}" destId="{E4B618B2-DD8A-CF40-9011-83EF8E91AB49}" srcOrd="56" destOrd="0" presId="urn:microsoft.com/office/officeart/2005/8/layout/radial6"/>
    <dgm:cxn modelId="{34BA5184-FE3E-C244-8965-3B42A0925327}" type="presParOf" srcId="{233737C4-BAEA-0949-8014-39032AB80E1F}" destId="{BF4C2050-B706-2341-A5C0-8BE34B1B0E9E}" srcOrd="57" destOrd="0" presId="urn:microsoft.com/office/officeart/2005/8/layout/radial6"/>
    <dgm:cxn modelId="{BCF6938E-DE74-B847-BA67-3DD7EBB808CF}" type="presParOf" srcId="{233737C4-BAEA-0949-8014-39032AB80E1F}" destId="{7AA18BFE-13EF-CC43-926C-371E7B5609DF}" srcOrd="58" destOrd="0" presId="urn:microsoft.com/office/officeart/2005/8/layout/radial6"/>
    <dgm:cxn modelId="{F6F437D2-7504-8F47-BF47-C95DB1E96F5C}" type="presParOf" srcId="{233737C4-BAEA-0949-8014-39032AB80E1F}" destId="{360B51BC-ADA9-4E48-8EDE-1E286863F1B7}" srcOrd="59" destOrd="0" presId="urn:microsoft.com/office/officeart/2005/8/layout/radial6"/>
    <dgm:cxn modelId="{010E6FC5-709B-964B-B8B8-DE42C23C921A}" type="presParOf" srcId="{233737C4-BAEA-0949-8014-39032AB80E1F}" destId="{4C430DB8-ADE1-3E4D-A0F4-A5FD08DD2E3A}" srcOrd="6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81FA9F-4821-4910-97E7-9D1792FEDAD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8D185F-4DA6-456D-97A9-D3B981EE58B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Asthma is heterogenous disease with poor outcomes even today</a:t>
          </a:r>
        </a:p>
      </dgm:t>
    </dgm:pt>
    <dgm:pt modelId="{A5D3075E-EC29-41B0-8999-6F35EB35C859}" type="parTrans" cxnId="{50D629FC-E28C-481D-A54C-7DB1EB2F3EB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A985B9A-A72E-4D2E-BEEA-656980912275}" type="sibTrans" cxnId="{50D629FC-E28C-481D-A54C-7DB1EB2F3EB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FBBF811-339B-4A24-A5B8-3165B3F111E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Shifting strategy from ‘One Size Fits All” to Precision medicine is needed</a:t>
          </a:r>
        </a:p>
      </dgm:t>
    </dgm:pt>
    <dgm:pt modelId="{3BF769A6-D923-4C98-8C87-89A0E68DC299}" type="parTrans" cxnId="{4B74EE36-7F6A-4D11-B144-C5E6D0D9347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9875A0A-59A9-42CA-A155-B51400EF1F3A}" type="sibTrans" cxnId="{4B74EE36-7F6A-4D11-B144-C5E6D0D9347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FDFE76F-532E-4840-9771-E060A6F14FD9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Precision medicine is based on identifying ‘Treatable Traits’ and address them</a:t>
          </a:r>
        </a:p>
      </dgm:t>
    </dgm:pt>
    <dgm:pt modelId="{97361228-9B61-4165-8ED4-C6BC321EF9EF}" type="parTrans" cxnId="{44AC4626-D0B0-4C22-B2B4-90BE932723E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700672-E687-4418-9548-4BB7CDE097F2}" type="sibTrans" cxnId="{44AC4626-D0B0-4C22-B2B4-90BE932723E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7A53B7E-3174-49A9-B411-3CFA9F47E8B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Most important treatable traits in asthma are: Eosinophils, AL, AE, can occur at any GINA Step</a:t>
          </a:r>
        </a:p>
      </dgm:t>
    </dgm:pt>
    <dgm:pt modelId="{5E6DB24F-6443-49B0-8B6E-9C48DDF249F6}" type="parTrans" cxnId="{EE72A9EC-0697-49BE-A58B-61F36FFA5C3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A024700-A4E1-487E-A93A-0862C3161DE2}" type="sibTrans" cxnId="{EE72A9EC-0697-49BE-A58B-61F36FFA5C3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E6BA1F7-D962-472A-B09B-90B4A66F68DA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SITT addresses these traits in many asthmatics</a:t>
          </a:r>
        </a:p>
      </dgm:t>
    </dgm:pt>
    <dgm:pt modelId="{D80CED23-A9C5-43E3-903E-2B247209D570}" type="parTrans" cxnId="{E9E819F5-16C2-4708-A15C-A12BA1D2490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591DB3-B8EF-4CB9-9117-7DC44626BB78}" type="sibTrans" cxnId="{E9E819F5-16C2-4708-A15C-A12BA1D2490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E24356-B101-4573-B60C-5ACE8F59FA4C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Uncontrolled eosinophilia is targeted with Biologicals</a:t>
          </a:r>
        </a:p>
      </dgm:t>
    </dgm:pt>
    <dgm:pt modelId="{EC76A4ED-947D-4ADA-8B76-4CC3688FDD31}" type="parTrans" cxnId="{6B71A57B-F568-4BB5-8C2C-A729D7C190F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4A04BF6-F2BD-4D90-9F7C-45CDEDC99BD2}" type="sibTrans" cxnId="{6B71A57B-F568-4BB5-8C2C-A729D7C190F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C16171E-9AC2-4C8A-A4F2-21D191A94AE1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Biologicals either target IgE or Eosinophil mediated uncontrolled inflammation</a:t>
          </a:r>
        </a:p>
      </dgm:t>
    </dgm:pt>
    <dgm:pt modelId="{2AE4C2EF-8F25-4D8C-BD17-386664673EFA}" type="parTrans" cxnId="{5E1D86FE-C424-418F-A9CB-A8DE6521208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7331C94-CA7A-4571-BF25-1C37A16F3508}" type="sibTrans" cxnId="{5E1D86FE-C424-418F-A9CB-A8DE6521208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3359A4F-72C6-4825-91F4-B0064090518C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Extra-pulmonary Traits are responsible for most of difficult asthma</a:t>
          </a:r>
        </a:p>
      </dgm:t>
    </dgm:pt>
    <dgm:pt modelId="{AD6815BE-58CA-44C3-A6A8-97B6001C98D2}" type="parTrans" cxnId="{236310F3-6435-465C-9D81-015CB0C1A43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00A6C1-0733-4872-A926-D3DB30E0DE9B}" type="sibTrans" cxnId="{236310F3-6435-465C-9D81-015CB0C1A43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A2BC5E4-9DB4-4A9E-8646-58D9C33CC1D6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Behavioral traits also need to be addressed before using biologicals</a:t>
          </a:r>
        </a:p>
      </dgm:t>
    </dgm:pt>
    <dgm:pt modelId="{45CC4566-BCE0-4976-8384-FDC91F5128D7}" type="parTrans" cxnId="{A2AD9B8B-5A3D-4F49-8211-5E05F141EE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E5A2727-E061-40CC-B3EC-380AF3BEB018}" type="sibTrans" cxnId="{A2AD9B8B-5A3D-4F49-8211-5E05F141EE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F82A6E3-0323-7A4B-AD5C-75CACAC611FB}" type="pres">
      <dgm:prSet presAssocID="{D781FA9F-4821-4910-97E7-9D1792FEDADA}" presName="vert0" presStyleCnt="0">
        <dgm:presLayoutVars>
          <dgm:dir/>
          <dgm:animOne val="branch"/>
          <dgm:animLvl val="lvl"/>
        </dgm:presLayoutVars>
      </dgm:prSet>
      <dgm:spPr/>
    </dgm:pt>
    <dgm:pt modelId="{EE14E072-9568-7849-89B7-F3D94C258307}" type="pres">
      <dgm:prSet presAssocID="{178D185F-4DA6-456D-97A9-D3B981EE58B2}" presName="thickLine" presStyleLbl="alignNode1" presStyleIdx="0" presStyleCnt="9"/>
      <dgm:spPr/>
    </dgm:pt>
    <dgm:pt modelId="{602A71C6-13A3-FF43-9E4A-D22F9EA46B75}" type="pres">
      <dgm:prSet presAssocID="{178D185F-4DA6-456D-97A9-D3B981EE58B2}" presName="horz1" presStyleCnt="0"/>
      <dgm:spPr/>
    </dgm:pt>
    <dgm:pt modelId="{ECD2AEF8-54E0-1A4C-9F2A-522FCF20F698}" type="pres">
      <dgm:prSet presAssocID="{178D185F-4DA6-456D-97A9-D3B981EE58B2}" presName="tx1" presStyleLbl="revTx" presStyleIdx="0" presStyleCnt="9"/>
      <dgm:spPr/>
    </dgm:pt>
    <dgm:pt modelId="{75F505F0-A84B-C447-B310-7BE1E99B7668}" type="pres">
      <dgm:prSet presAssocID="{178D185F-4DA6-456D-97A9-D3B981EE58B2}" presName="vert1" presStyleCnt="0"/>
      <dgm:spPr/>
    </dgm:pt>
    <dgm:pt modelId="{8C66A303-C77A-6740-8022-77307A734DC8}" type="pres">
      <dgm:prSet presAssocID="{2FBBF811-339B-4A24-A5B8-3165B3F111E8}" presName="thickLine" presStyleLbl="alignNode1" presStyleIdx="1" presStyleCnt="9"/>
      <dgm:spPr/>
    </dgm:pt>
    <dgm:pt modelId="{0CED271A-1E1B-5E46-AB36-898564B9738A}" type="pres">
      <dgm:prSet presAssocID="{2FBBF811-339B-4A24-A5B8-3165B3F111E8}" presName="horz1" presStyleCnt="0"/>
      <dgm:spPr/>
    </dgm:pt>
    <dgm:pt modelId="{5D318121-2534-DB47-BF73-993FD63F0E46}" type="pres">
      <dgm:prSet presAssocID="{2FBBF811-339B-4A24-A5B8-3165B3F111E8}" presName="tx1" presStyleLbl="revTx" presStyleIdx="1" presStyleCnt="9"/>
      <dgm:spPr/>
    </dgm:pt>
    <dgm:pt modelId="{379B739B-2E58-2448-AB40-3ADCFB4B133D}" type="pres">
      <dgm:prSet presAssocID="{2FBBF811-339B-4A24-A5B8-3165B3F111E8}" presName="vert1" presStyleCnt="0"/>
      <dgm:spPr/>
    </dgm:pt>
    <dgm:pt modelId="{24A27C75-48B0-ED46-93FF-5A39E3D0353B}" type="pres">
      <dgm:prSet presAssocID="{6FDFE76F-532E-4840-9771-E060A6F14FD9}" presName="thickLine" presStyleLbl="alignNode1" presStyleIdx="2" presStyleCnt="9"/>
      <dgm:spPr/>
    </dgm:pt>
    <dgm:pt modelId="{3CE6802D-4186-2944-97F0-5DBCBF811624}" type="pres">
      <dgm:prSet presAssocID="{6FDFE76F-532E-4840-9771-E060A6F14FD9}" presName="horz1" presStyleCnt="0"/>
      <dgm:spPr/>
    </dgm:pt>
    <dgm:pt modelId="{E64A2B87-26ED-1643-AFE9-7BD3CB3AC49C}" type="pres">
      <dgm:prSet presAssocID="{6FDFE76F-532E-4840-9771-E060A6F14FD9}" presName="tx1" presStyleLbl="revTx" presStyleIdx="2" presStyleCnt="9"/>
      <dgm:spPr/>
    </dgm:pt>
    <dgm:pt modelId="{ED25A0D6-C995-954F-936D-493254DAAC6D}" type="pres">
      <dgm:prSet presAssocID="{6FDFE76F-532E-4840-9771-E060A6F14FD9}" presName="vert1" presStyleCnt="0"/>
      <dgm:spPr/>
    </dgm:pt>
    <dgm:pt modelId="{6604329D-628D-0C47-A0F2-427668AE4AC6}" type="pres">
      <dgm:prSet presAssocID="{37A53B7E-3174-49A9-B411-3CFA9F47E8B7}" presName="thickLine" presStyleLbl="alignNode1" presStyleIdx="3" presStyleCnt="9"/>
      <dgm:spPr/>
    </dgm:pt>
    <dgm:pt modelId="{090D9C62-CBA6-4C41-854B-0244CD092781}" type="pres">
      <dgm:prSet presAssocID="{37A53B7E-3174-49A9-B411-3CFA9F47E8B7}" presName="horz1" presStyleCnt="0"/>
      <dgm:spPr/>
    </dgm:pt>
    <dgm:pt modelId="{319D8F1E-F20F-5C4A-A1AB-DA27AEECBCAA}" type="pres">
      <dgm:prSet presAssocID="{37A53B7E-3174-49A9-B411-3CFA9F47E8B7}" presName="tx1" presStyleLbl="revTx" presStyleIdx="3" presStyleCnt="9"/>
      <dgm:spPr/>
    </dgm:pt>
    <dgm:pt modelId="{02AECC91-1CB0-504D-AE51-6B1A3896AA85}" type="pres">
      <dgm:prSet presAssocID="{37A53B7E-3174-49A9-B411-3CFA9F47E8B7}" presName="vert1" presStyleCnt="0"/>
      <dgm:spPr/>
    </dgm:pt>
    <dgm:pt modelId="{CF8A6F54-AD2B-0342-8431-A910DA7BF94B}" type="pres">
      <dgm:prSet presAssocID="{3E6BA1F7-D962-472A-B09B-90B4A66F68DA}" presName="thickLine" presStyleLbl="alignNode1" presStyleIdx="4" presStyleCnt="9"/>
      <dgm:spPr/>
    </dgm:pt>
    <dgm:pt modelId="{7A9CA4A7-F474-FA47-BE16-0946E17118BC}" type="pres">
      <dgm:prSet presAssocID="{3E6BA1F7-D962-472A-B09B-90B4A66F68DA}" presName="horz1" presStyleCnt="0"/>
      <dgm:spPr/>
    </dgm:pt>
    <dgm:pt modelId="{AE4DD2BD-BF02-2E4D-BD37-0528A3B85606}" type="pres">
      <dgm:prSet presAssocID="{3E6BA1F7-D962-472A-B09B-90B4A66F68DA}" presName="tx1" presStyleLbl="revTx" presStyleIdx="4" presStyleCnt="9"/>
      <dgm:spPr/>
    </dgm:pt>
    <dgm:pt modelId="{F386DBC0-ECE6-7742-B233-A9B8B67520F1}" type="pres">
      <dgm:prSet presAssocID="{3E6BA1F7-D962-472A-B09B-90B4A66F68DA}" presName="vert1" presStyleCnt="0"/>
      <dgm:spPr/>
    </dgm:pt>
    <dgm:pt modelId="{58477CB0-5DA6-5A4B-8B7A-401EDADB73C8}" type="pres">
      <dgm:prSet presAssocID="{27E24356-B101-4573-B60C-5ACE8F59FA4C}" presName="thickLine" presStyleLbl="alignNode1" presStyleIdx="5" presStyleCnt="9"/>
      <dgm:spPr/>
    </dgm:pt>
    <dgm:pt modelId="{D4178254-1F14-7F48-90B7-34640BAECD4F}" type="pres">
      <dgm:prSet presAssocID="{27E24356-B101-4573-B60C-5ACE8F59FA4C}" presName="horz1" presStyleCnt="0"/>
      <dgm:spPr/>
    </dgm:pt>
    <dgm:pt modelId="{17AD6EC5-E5A8-6E47-88F2-666710901C13}" type="pres">
      <dgm:prSet presAssocID="{27E24356-B101-4573-B60C-5ACE8F59FA4C}" presName="tx1" presStyleLbl="revTx" presStyleIdx="5" presStyleCnt="9"/>
      <dgm:spPr/>
    </dgm:pt>
    <dgm:pt modelId="{108A6BFD-1AE8-B84C-B95C-490DF526BC96}" type="pres">
      <dgm:prSet presAssocID="{27E24356-B101-4573-B60C-5ACE8F59FA4C}" presName="vert1" presStyleCnt="0"/>
      <dgm:spPr/>
    </dgm:pt>
    <dgm:pt modelId="{0CB8C747-4E4A-0D47-8F25-F760C20EE30E}" type="pres">
      <dgm:prSet presAssocID="{FC16171E-9AC2-4C8A-A4F2-21D191A94AE1}" presName="thickLine" presStyleLbl="alignNode1" presStyleIdx="6" presStyleCnt="9"/>
      <dgm:spPr/>
    </dgm:pt>
    <dgm:pt modelId="{D7D39837-FB53-444B-8E5C-D775562B1F95}" type="pres">
      <dgm:prSet presAssocID="{FC16171E-9AC2-4C8A-A4F2-21D191A94AE1}" presName="horz1" presStyleCnt="0"/>
      <dgm:spPr/>
    </dgm:pt>
    <dgm:pt modelId="{18699457-F185-3A4A-BA39-31E0EBD999BE}" type="pres">
      <dgm:prSet presAssocID="{FC16171E-9AC2-4C8A-A4F2-21D191A94AE1}" presName="tx1" presStyleLbl="revTx" presStyleIdx="6" presStyleCnt="9"/>
      <dgm:spPr/>
    </dgm:pt>
    <dgm:pt modelId="{EA9C4E63-10E2-8D45-88D6-9A5C146AAAAB}" type="pres">
      <dgm:prSet presAssocID="{FC16171E-9AC2-4C8A-A4F2-21D191A94AE1}" presName="vert1" presStyleCnt="0"/>
      <dgm:spPr/>
    </dgm:pt>
    <dgm:pt modelId="{E6EC8765-EB2E-7E49-B0A6-30DD72402562}" type="pres">
      <dgm:prSet presAssocID="{43359A4F-72C6-4825-91F4-B0064090518C}" presName="thickLine" presStyleLbl="alignNode1" presStyleIdx="7" presStyleCnt="9"/>
      <dgm:spPr/>
    </dgm:pt>
    <dgm:pt modelId="{81E8CDD6-F733-014F-BD41-03B48409FC36}" type="pres">
      <dgm:prSet presAssocID="{43359A4F-72C6-4825-91F4-B0064090518C}" presName="horz1" presStyleCnt="0"/>
      <dgm:spPr/>
    </dgm:pt>
    <dgm:pt modelId="{EC29FFF4-1517-7246-8AB1-B71E5F1BFEEF}" type="pres">
      <dgm:prSet presAssocID="{43359A4F-72C6-4825-91F4-B0064090518C}" presName="tx1" presStyleLbl="revTx" presStyleIdx="7" presStyleCnt="9"/>
      <dgm:spPr/>
    </dgm:pt>
    <dgm:pt modelId="{C322E181-EFE0-5546-8733-484252344924}" type="pres">
      <dgm:prSet presAssocID="{43359A4F-72C6-4825-91F4-B0064090518C}" presName="vert1" presStyleCnt="0"/>
      <dgm:spPr/>
    </dgm:pt>
    <dgm:pt modelId="{27FC4F9B-7C25-734D-BB61-CF6A6B2248BA}" type="pres">
      <dgm:prSet presAssocID="{5A2BC5E4-9DB4-4A9E-8646-58D9C33CC1D6}" presName="thickLine" presStyleLbl="alignNode1" presStyleIdx="8" presStyleCnt="9"/>
      <dgm:spPr/>
    </dgm:pt>
    <dgm:pt modelId="{83A7D10B-16FC-B444-9590-E282CDE75356}" type="pres">
      <dgm:prSet presAssocID="{5A2BC5E4-9DB4-4A9E-8646-58D9C33CC1D6}" presName="horz1" presStyleCnt="0"/>
      <dgm:spPr/>
    </dgm:pt>
    <dgm:pt modelId="{FBCE2613-E8CA-B447-B661-DF1158EEBCC5}" type="pres">
      <dgm:prSet presAssocID="{5A2BC5E4-9DB4-4A9E-8646-58D9C33CC1D6}" presName="tx1" presStyleLbl="revTx" presStyleIdx="8" presStyleCnt="9"/>
      <dgm:spPr/>
    </dgm:pt>
    <dgm:pt modelId="{C030B605-0403-BB4C-95CC-17D74942ABAC}" type="pres">
      <dgm:prSet presAssocID="{5A2BC5E4-9DB4-4A9E-8646-58D9C33CC1D6}" presName="vert1" presStyleCnt="0"/>
      <dgm:spPr/>
    </dgm:pt>
  </dgm:ptLst>
  <dgm:cxnLst>
    <dgm:cxn modelId="{44AC4626-D0B0-4C22-B2B4-90BE932723E1}" srcId="{D781FA9F-4821-4910-97E7-9D1792FEDADA}" destId="{6FDFE76F-532E-4840-9771-E060A6F14FD9}" srcOrd="2" destOrd="0" parTransId="{97361228-9B61-4165-8ED4-C6BC321EF9EF}" sibTransId="{ED700672-E687-4418-9548-4BB7CDE097F2}"/>
    <dgm:cxn modelId="{F63CB634-30F8-9348-908F-112EB7F75254}" type="presOf" srcId="{6FDFE76F-532E-4840-9771-E060A6F14FD9}" destId="{E64A2B87-26ED-1643-AFE9-7BD3CB3AC49C}" srcOrd="0" destOrd="0" presId="urn:microsoft.com/office/officeart/2008/layout/LinedList"/>
    <dgm:cxn modelId="{4B74EE36-7F6A-4D11-B144-C5E6D0D93472}" srcId="{D781FA9F-4821-4910-97E7-9D1792FEDADA}" destId="{2FBBF811-339B-4A24-A5B8-3165B3F111E8}" srcOrd="1" destOrd="0" parTransId="{3BF769A6-D923-4C98-8C87-89A0E68DC299}" sibTransId="{59875A0A-59A9-42CA-A155-B51400EF1F3A}"/>
    <dgm:cxn modelId="{6B71A57B-F568-4BB5-8C2C-A729D7C190FE}" srcId="{D781FA9F-4821-4910-97E7-9D1792FEDADA}" destId="{27E24356-B101-4573-B60C-5ACE8F59FA4C}" srcOrd="5" destOrd="0" parTransId="{EC76A4ED-947D-4ADA-8B76-4CC3688FDD31}" sibTransId="{04A04BF6-F2BD-4D90-9F7C-45CDEDC99BD2}"/>
    <dgm:cxn modelId="{A2AD9B8B-5A3D-4F49-8211-5E05F141EE10}" srcId="{D781FA9F-4821-4910-97E7-9D1792FEDADA}" destId="{5A2BC5E4-9DB4-4A9E-8646-58D9C33CC1D6}" srcOrd="8" destOrd="0" parTransId="{45CC4566-BCE0-4976-8384-FDC91F5128D7}" sibTransId="{9E5A2727-E061-40CC-B3EC-380AF3BEB018}"/>
    <dgm:cxn modelId="{819B109B-53AC-7A4A-82C9-B6C171734687}" type="presOf" srcId="{FC16171E-9AC2-4C8A-A4F2-21D191A94AE1}" destId="{18699457-F185-3A4A-BA39-31E0EBD999BE}" srcOrd="0" destOrd="0" presId="urn:microsoft.com/office/officeart/2008/layout/LinedList"/>
    <dgm:cxn modelId="{07EA9EAF-9E79-074E-9B22-875243E6F6FE}" type="presOf" srcId="{43359A4F-72C6-4825-91F4-B0064090518C}" destId="{EC29FFF4-1517-7246-8AB1-B71E5F1BFEEF}" srcOrd="0" destOrd="0" presId="urn:microsoft.com/office/officeart/2008/layout/LinedList"/>
    <dgm:cxn modelId="{7A512BC3-D178-7148-A993-F73784544B07}" type="presOf" srcId="{27E24356-B101-4573-B60C-5ACE8F59FA4C}" destId="{17AD6EC5-E5A8-6E47-88F2-666710901C13}" srcOrd="0" destOrd="0" presId="urn:microsoft.com/office/officeart/2008/layout/LinedList"/>
    <dgm:cxn modelId="{40EBE6CA-8E2A-0F42-8730-53279A3EDA45}" type="presOf" srcId="{2FBBF811-339B-4A24-A5B8-3165B3F111E8}" destId="{5D318121-2534-DB47-BF73-993FD63F0E46}" srcOrd="0" destOrd="0" presId="urn:microsoft.com/office/officeart/2008/layout/LinedList"/>
    <dgm:cxn modelId="{9BB620D6-0700-FD4C-AF7A-DD9E0C30926B}" type="presOf" srcId="{5A2BC5E4-9DB4-4A9E-8646-58D9C33CC1D6}" destId="{FBCE2613-E8CA-B447-B661-DF1158EEBCC5}" srcOrd="0" destOrd="0" presId="urn:microsoft.com/office/officeart/2008/layout/LinedList"/>
    <dgm:cxn modelId="{E6601FDC-B940-4747-BAA9-7AB3728DF05B}" type="presOf" srcId="{178D185F-4DA6-456D-97A9-D3B981EE58B2}" destId="{ECD2AEF8-54E0-1A4C-9F2A-522FCF20F698}" srcOrd="0" destOrd="0" presId="urn:microsoft.com/office/officeart/2008/layout/LinedList"/>
    <dgm:cxn modelId="{32862FEA-EB9E-FE4E-A35A-40D5D039E1D1}" type="presOf" srcId="{D781FA9F-4821-4910-97E7-9D1792FEDADA}" destId="{BF82A6E3-0323-7A4B-AD5C-75CACAC611FB}" srcOrd="0" destOrd="0" presId="urn:microsoft.com/office/officeart/2008/layout/LinedList"/>
    <dgm:cxn modelId="{EE72A9EC-0697-49BE-A58B-61F36FFA5C3C}" srcId="{D781FA9F-4821-4910-97E7-9D1792FEDADA}" destId="{37A53B7E-3174-49A9-B411-3CFA9F47E8B7}" srcOrd="3" destOrd="0" parTransId="{5E6DB24F-6443-49B0-8B6E-9C48DDF249F6}" sibTransId="{3A024700-A4E1-487E-A93A-0862C3161DE2}"/>
    <dgm:cxn modelId="{CFFFDDF2-F72E-6640-BFD4-F0312443779B}" type="presOf" srcId="{3E6BA1F7-D962-472A-B09B-90B4A66F68DA}" destId="{AE4DD2BD-BF02-2E4D-BD37-0528A3B85606}" srcOrd="0" destOrd="0" presId="urn:microsoft.com/office/officeart/2008/layout/LinedList"/>
    <dgm:cxn modelId="{236310F3-6435-465C-9D81-015CB0C1A43E}" srcId="{D781FA9F-4821-4910-97E7-9D1792FEDADA}" destId="{43359A4F-72C6-4825-91F4-B0064090518C}" srcOrd="7" destOrd="0" parTransId="{AD6815BE-58CA-44C3-A6A8-97B6001C98D2}" sibTransId="{D200A6C1-0733-4872-A926-D3DB30E0DE9B}"/>
    <dgm:cxn modelId="{AB7493F3-847B-FE49-BA31-E76F90744E0E}" type="presOf" srcId="{37A53B7E-3174-49A9-B411-3CFA9F47E8B7}" destId="{319D8F1E-F20F-5C4A-A1AB-DA27AEECBCAA}" srcOrd="0" destOrd="0" presId="urn:microsoft.com/office/officeart/2008/layout/LinedList"/>
    <dgm:cxn modelId="{E9E819F5-16C2-4708-A15C-A12BA1D2490A}" srcId="{D781FA9F-4821-4910-97E7-9D1792FEDADA}" destId="{3E6BA1F7-D962-472A-B09B-90B4A66F68DA}" srcOrd="4" destOrd="0" parTransId="{D80CED23-A9C5-43E3-903E-2B247209D570}" sibTransId="{67591DB3-B8EF-4CB9-9117-7DC44626BB78}"/>
    <dgm:cxn modelId="{50D629FC-E28C-481D-A54C-7DB1EB2F3EB7}" srcId="{D781FA9F-4821-4910-97E7-9D1792FEDADA}" destId="{178D185F-4DA6-456D-97A9-D3B981EE58B2}" srcOrd="0" destOrd="0" parTransId="{A5D3075E-EC29-41B0-8999-6F35EB35C859}" sibTransId="{0A985B9A-A72E-4D2E-BEEA-656980912275}"/>
    <dgm:cxn modelId="{5E1D86FE-C424-418F-A9CB-A8DE6521208C}" srcId="{D781FA9F-4821-4910-97E7-9D1792FEDADA}" destId="{FC16171E-9AC2-4C8A-A4F2-21D191A94AE1}" srcOrd="6" destOrd="0" parTransId="{2AE4C2EF-8F25-4D8C-BD17-386664673EFA}" sibTransId="{07331C94-CA7A-4571-BF25-1C37A16F3508}"/>
    <dgm:cxn modelId="{4458CD69-75A2-D549-A701-1BEB83740416}" type="presParOf" srcId="{BF82A6E3-0323-7A4B-AD5C-75CACAC611FB}" destId="{EE14E072-9568-7849-89B7-F3D94C258307}" srcOrd="0" destOrd="0" presId="urn:microsoft.com/office/officeart/2008/layout/LinedList"/>
    <dgm:cxn modelId="{1BAA4A1C-78C3-8346-9EAB-7FE6E8B7B354}" type="presParOf" srcId="{BF82A6E3-0323-7A4B-AD5C-75CACAC611FB}" destId="{602A71C6-13A3-FF43-9E4A-D22F9EA46B75}" srcOrd="1" destOrd="0" presId="urn:microsoft.com/office/officeart/2008/layout/LinedList"/>
    <dgm:cxn modelId="{5D898848-AFC1-9748-AFCD-78603555C14C}" type="presParOf" srcId="{602A71C6-13A3-FF43-9E4A-D22F9EA46B75}" destId="{ECD2AEF8-54E0-1A4C-9F2A-522FCF20F698}" srcOrd="0" destOrd="0" presId="urn:microsoft.com/office/officeart/2008/layout/LinedList"/>
    <dgm:cxn modelId="{B78380B7-11FC-A641-B237-97D71677EA53}" type="presParOf" srcId="{602A71C6-13A3-FF43-9E4A-D22F9EA46B75}" destId="{75F505F0-A84B-C447-B310-7BE1E99B7668}" srcOrd="1" destOrd="0" presId="urn:microsoft.com/office/officeart/2008/layout/LinedList"/>
    <dgm:cxn modelId="{7BF138FA-F105-E447-9BF7-07E84108C928}" type="presParOf" srcId="{BF82A6E3-0323-7A4B-AD5C-75CACAC611FB}" destId="{8C66A303-C77A-6740-8022-77307A734DC8}" srcOrd="2" destOrd="0" presId="urn:microsoft.com/office/officeart/2008/layout/LinedList"/>
    <dgm:cxn modelId="{BAAC8C41-E352-DF4F-AAEE-A35D466383D6}" type="presParOf" srcId="{BF82A6E3-0323-7A4B-AD5C-75CACAC611FB}" destId="{0CED271A-1E1B-5E46-AB36-898564B9738A}" srcOrd="3" destOrd="0" presId="urn:microsoft.com/office/officeart/2008/layout/LinedList"/>
    <dgm:cxn modelId="{B19B56A6-B43C-7345-B517-9DF4FAAB1E55}" type="presParOf" srcId="{0CED271A-1E1B-5E46-AB36-898564B9738A}" destId="{5D318121-2534-DB47-BF73-993FD63F0E46}" srcOrd="0" destOrd="0" presId="urn:microsoft.com/office/officeart/2008/layout/LinedList"/>
    <dgm:cxn modelId="{A0E8EF93-32A4-F244-8472-2BE27DAD071D}" type="presParOf" srcId="{0CED271A-1E1B-5E46-AB36-898564B9738A}" destId="{379B739B-2E58-2448-AB40-3ADCFB4B133D}" srcOrd="1" destOrd="0" presId="urn:microsoft.com/office/officeart/2008/layout/LinedList"/>
    <dgm:cxn modelId="{4CDE3006-9B44-D048-A32A-136AB38817E7}" type="presParOf" srcId="{BF82A6E3-0323-7A4B-AD5C-75CACAC611FB}" destId="{24A27C75-48B0-ED46-93FF-5A39E3D0353B}" srcOrd="4" destOrd="0" presId="urn:microsoft.com/office/officeart/2008/layout/LinedList"/>
    <dgm:cxn modelId="{52FE2C41-BA3D-E045-8FAA-331933099C94}" type="presParOf" srcId="{BF82A6E3-0323-7A4B-AD5C-75CACAC611FB}" destId="{3CE6802D-4186-2944-97F0-5DBCBF811624}" srcOrd="5" destOrd="0" presId="urn:microsoft.com/office/officeart/2008/layout/LinedList"/>
    <dgm:cxn modelId="{5FD84B27-4E7C-5B4E-8E62-A3F07CF97A03}" type="presParOf" srcId="{3CE6802D-4186-2944-97F0-5DBCBF811624}" destId="{E64A2B87-26ED-1643-AFE9-7BD3CB3AC49C}" srcOrd="0" destOrd="0" presId="urn:microsoft.com/office/officeart/2008/layout/LinedList"/>
    <dgm:cxn modelId="{4E5B4D2B-5C80-144A-8889-5A7F16F2797E}" type="presParOf" srcId="{3CE6802D-4186-2944-97F0-5DBCBF811624}" destId="{ED25A0D6-C995-954F-936D-493254DAAC6D}" srcOrd="1" destOrd="0" presId="urn:microsoft.com/office/officeart/2008/layout/LinedList"/>
    <dgm:cxn modelId="{7E9C58FD-ABCB-F843-8DFE-9229ED860C2A}" type="presParOf" srcId="{BF82A6E3-0323-7A4B-AD5C-75CACAC611FB}" destId="{6604329D-628D-0C47-A0F2-427668AE4AC6}" srcOrd="6" destOrd="0" presId="urn:microsoft.com/office/officeart/2008/layout/LinedList"/>
    <dgm:cxn modelId="{CB018DBB-DC25-064D-8817-AE930F3954AB}" type="presParOf" srcId="{BF82A6E3-0323-7A4B-AD5C-75CACAC611FB}" destId="{090D9C62-CBA6-4C41-854B-0244CD092781}" srcOrd="7" destOrd="0" presId="urn:microsoft.com/office/officeart/2008/layout/LinedList"/>
    <dgm:cxn modelId="{B4267D0A-B0AA-AB48-8B6C-C898078417FE}" type="presParOf" srcId="{090D9C62-CBA6-4C41-854B-0244CD092781}" destId="{319D8F1E-F20F-5C4A-A1AB-DA27AEECBCAA}" srcOrd="0" destOrd="0" presId="urn:microsoft.com/office/officeart/2008/layout/LinedList"/>
    <dgm:cxn modelId="{7AE4B46E-C5DA-6B4F-B0AE-31A60122BFC9}" type="presParOf" srcId="{090D9C62-CBA6-4C41-854B-0244CD092781}" destId="{02AECC91-1CB0-504D-AE51-6B1A3896AA85}" srcOrd="1" destOrd="0" presId="urn:microsoft.com/office/officeart/2008/layout/LinedList"/>
    <dgm:cxn modelId="{A14EA98F-5A83-674F-854F-C1FC8926BCCC}" type="presParOf" srcId="{BF82A6E3-0323-7A4B-AD5C-75CACAC611FB}" destId="{CF8A6F54-AD2B-0342-8431-A910DA7BF94B}" srcOrd="8" destOrd="0" presId="urn:microsoft.com/office/officeart/2008/layout/LinedList"/>
    <dgm:cxn modelId="{34C6F521-7D58-EB4E-8349-2A0BFC27BB4E}" type="presParOf" srcId="{BF82A6E3-0323-7A4B-AD5C-75CACAC611FB}" destId="{7A9CA4A7-F474-FA47-BE16-0946E17118BC}" srcOrd="9" destOrd="0" presId="urn:microsoft.com/office/officeart/2008/layout/LinedList"/>
    <dgm:cxn modelId="{7A55034B-AAE6-DB4F-BEE5-B245686E8C06}" type="presParOf" srcId="{7A9CA4A7-F474-FA47-BE16-0946E17118BC}" destId="{AE4DD2BD-BF02-2E4D-BD37-0528A3B85606}" srcOrd="0" destOrd="0" presId="urn:microsoft.com/office/officeart/2008/layout/LinedList"/>
    <dgm:cxn modelId="{7D0B8FEB-5B37-3C4B-B17E-AB528F53398F}" type="presParOf" srcId="{7A9CA4A7-F474-FA47-BE16-0946E17118BC}" destId="{F386DBC0-ECE6-7742-B233-A9B8B67520F1}" srcOrd="1" destOrd="0" presId="urn:microsoft.com/office/officeart/2008/layout/LinedList"/>
    <dgm:cxn modelId="{362EAC42-B977-6748-9E7C-6B545CFD0F33}" type="presParOf" srcId="{BF82A6E3-0323-7A4B-AD5C-75CACAC611FB}" destId="{58477CB0-5DA6-5A4B-8B7A-401EDADB73C8}" srcOrd="10" destOrd="0" presId="urn:microsoft.com/office/officeart/2008/layout/LinedList"/>
    <dgm:cxn modelId="{A0DE2A2B-7E99-2341-8A8F-6F6593F4A1D6}" type="presParOf" srcId="{BF82A6E3-0323-7A4B-AD5C-75CACAC611FB}" destId="{D4178254-1F14-7F48-90B7-34640BAECD4F}" srcOrd="11" destOrd="0" presId="urn:microsoft.com/office/officeart/2008/layout/LinedList"/>
    <dgm:cxn modelId="{E68E70F5-B237-8044-A0A7-A5A78DA01392}" type="presParOf" srcId="{D4178254-1F14-7F48-90B7-34640BAECD4F}" destId="{17AD6EC5-E5A8-6E47-88F2-666710901C13}" srcOrd="0" destOrd="0" presId="urn:microsoft.com/office/officeart/2008/layout/LinedList"/>
    <dgm:cxn modelId="{A36DD0D2-2424-ED40-9B0B-9A33D5FB48FD}" type="presParOf" srcId="{D4178254-1F14-7F48-90B7-34640BAECD4F}" destId="{108A6BFD-1AE8-B84C-B95C-490DF526BC96}" srcOrd="1" destOrd="0" presId="urn:microsoft.com/office/officeart/2008/layout/LinedList"/>
    <dgm:cxn modelId="{2B98BAA2-371D-FA4F-A093-1D80FBB2B4B0}" type="presParOf" srcId="{BF82A6E3-0323-7A4B-AD5C-75CACAC611FB}" destId="{0CB8C747-4E4A-0D47-8F25-F760C20EE30E}" srcOrd="12" destOrd="0" presId="urn:microsoft.com/office/officeart/2008/layout/LinedList"/>
    <dgm:cxn modelId="{19A93781-F4CB-9F4C-A5A1-3E08849AD694}" type="presParOf" srcId="{BF82A6E3-0323-7A4B-AD5C-75CACAC611FB}" destId="{D7D39837-FB53-444B-8E5C-D775562B1F95}" srcOrd="13" destOrd="0" presId="urn:microsoft.com/office/officeart/2008/layout/LinedList"/>
    <dgm:cxn modelId="{287415D0-D82B-A347-991D-66E157541588}" type="presParOf" srcId="{D7D39837-FB53-444B-8E5C-D775562B1F95}" destId="{18699457-F185-3A4A-BA39-31E0EBD999BE}" srcOrd="0" destOrd="0" presId="urn:microsoft.com/office/officeart/2008/layout/LinedList"/>
    <dgm:cxn modelId="{8A3CFF2B-F990-8749-B57E-8B33DEA48480}" type="presParOf" srcId="{D7D39837-FB53-444B-8E5C-D775562B1F95}" destId="{EA9C4E63-10E2-8D45-88D6-9A5C146AAAAB}" srcOrd="1" destOrd="0" presId="urn:microsoft.com/office/officeart/2008/layout/LinedList"/>
    <dgm:cxn modelId="{0A984A1C-65AC-2945-B4FC-4CDA30E4896C}" type="presParOf" srcId="{BF82A6E3-0323-7A4B-AD5C-75CACAC611FB}" destId="{E6EC8765-EB2E-7E49-B0A6-30DD72402562}" srcOrd="14" destOrd="0" presId="urn:microsoft.com/office/officeart/2008/layout/LinedList"/>
    <dgm:cxn modelId="{DD511D72-9C02-FE44-BF62-01746DCC0C67}" type="presParOf" srcId="{BF82A6E3-0323-7A4B-AD5C-75CACAC611FB}" destId="{81E8CDD6-F733-014F-BD41-03B48409FC36}" srcOrd="15" destOrd="0" presId="urn:microsoft.com/office/officeart/2008/layout/LinedList"/>
    <dgm:cxn modelId="{2131329A-D34A-B14C-92E7-47A7A3501735}" type="presParOf" srcId="{81E8CDD6-F733-014F-BD41-03B48409FC36}" destId="{EC29FFF4-1517-7246-8AB1-B71E5F1BFEEF}" srcOrd="0" destOrd="0" presId="urn:microsoft.com/office/officeart/2008/layout/LinedList"/>
    <dgm:cxn modelId="{4EACC514-67E3-C84F-83CE-302E742ACB16}" type="presParOf" srcId="{81E8CDD6-F733-014F-BD41-03B48409FC36}" destId="{C322E181-EFE0-5546-8733-484252344924}" srcOrd="1" destOrd="0" presId="urn:microsoft.com/office/officeart/2008/layout/LinedList"/>
    <dgm:cxn modelId="{F8DABB77-6EE9-0042-BEAA-E2CFE69992F4}" type="presParOf" srcId="{BF82A6E3-0323-7A4B-AD5C-75CACAC611FB}" destId="{27FC4F9B-7C25-734D-BB61-CF6A6B2248BA}" srcOrd="16" destOrd="0" presId="urn:microsoft.com/office/officeart/2008/layout/LinedList"/>
    <dgm:cxn modelId="{BA855442-89D7-904F-92C1-9CAEF6F6771B}" type="presParOf" srcId="{BF82A6E3-0323-7A4B-AD5C-75CACAC611FB}" destId="{83A7D10B-16FC-B444-9590-E282CDE75356}" srcOrd="17" destOrd="0" presId="urn:microsoft.com/office/officeart/2008/layout/LinedList"/>
    <dgm:cxn modelId="{6F8F4AF5-2775-1B49-B573-2DD196B92C8D}" type="presParOf" srcId="{83A7D10B-16FC-B444-9590-E282CDE75356}" destId="{FBCE2613-E8CA-B447-B661-DF1158EEBCC5}" srcOrd="0" destOrd="0" presId="urn:microsoft.com/office/officeart/2008/layout/LinedList"/>
    <dgm:cxn modelId="{9C687DA4-E20D-9C4D-B11E-18D7A6E112EA}" type="presParOf" srcId="{83A7D10B-16FC-B444-9590-E282CDE75356}" destId="{C030B605-0403-BB4C-95CC-17D74942ABAC}" srcOrd="1" destOrd="0" presId="urn:microsoft.com/office/officeart/2008/layout/Lined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A7202-FC97-450A-BCA5-734B8F723E76}">
      <dsp:nvSpPr>
        <dsp:cNvPr id="0" name=""/>
        <dsp:cNvSpPr/>
      </dsp:nvSpPr>
      <dsp:spPr>
        <a:xfrm>
          <a:off x="1804" y="0"/>
          <a:ext cx="2807318" cy="26149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1. Identifiable</a:t>
          </a:r>
          <a:endParaRPr lang="en-IN" sz="2800" kern="1200" dirty="0"/>
        </a:p>
      </dsp:txBody>
      <dsp:txXfrm>
        <a:off x="1804" y="1045994"/>
        <a:ext cx="2807318" cy="1045994"/>
      </dsp:txXfrm>
    </dsp:sp>
    <dsp:sp modelId="{E7B8CC29-32A4-48BC-B3DC-E4BA01CD7E11}">
      <dsp:nvSpPr>
        <dsp:cNvPr id="0" name=""/>
        <dsp:cNvSpPr/>
      </dsp:nvSpPr>
      <dsp:spPr>
        <a:xfrm>
          <a:off x="970068" y="156899"/>
          <a:ext cx="870790" cy="87079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B8256-48CE-4FEB-9C8A-522371F6BEB3}">
      <dsp:nvSpPr>
        <dsp:cNvPr id="0" name=""/>
        <dsp:cNvSpPr/>
      </dsp:nvSpPr>
      <dsp:spPr>
        <a:xfrm>
          <a:off x="2893342" y="0"/>
          <a:ext cx="2807318" cy="26149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2. Measurable</a:t>
          </a:r>
          <a:endParaRPr lang="en-IN" sz="2800" kern="1200" dirty="0"/>
        </a:p>
      </dsp:txBody>
      <dsp:txXfrm>
        <a:off x="2893342" y="1045994"/>
        <a:ext cx="2807318" cy="1045994"/>
      </dsp:txXfrm>
    </dsp:sp>
    <dsp:sp modelId="{7A1F282C-B381-4AD0-A497-4CBFA01758FD}">
      <dsp:nvSpPr>
        <dsp:cNvPr id="0" name=""/>
        <dsp:cNvSpPr/>
      </dsp:nvSpPr>
      <dsp:spPr>
        <a:xfrm>
          <a:off x="3861606" y="156899"/>
          <a:ext cx="870790" cy="8707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23C9E-7A34-48CE-ABD8-478A4DB01A7A}">
      <dsp:nvSpPr>
        <dsp:cNvPr id="0" name=""/>
        <dsp:cNvSpPr/>
      </dsp:nvSpPr>
      <dsp:spPr>
        <a:xfrm>
          <a:off x="5784880" y="0"/>
          <a:ext cx="2807318" cy="26149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3. Treatable</a:t>
          </a:r>
          <a:endParaRPr lang="en-IN" sz="2800" kern="1200"/>
        </a:p>
      </dsp:txBody>
      <dsp:txXfrm>
        <a:off x="5784880" y="1045994"/>
        <a:ext cx="2807318" cy="1045994"/>
      </dsp:txXfrm>
    </dsp:sp>
    <dsp:sp modelId="{E4C374A5-BBC5-4185-AE71-8E9EDA8261E9}">
      <dsp:nvSpPr>
        <dsp:cNvPr id="0" name=""/>
        <dsp:cNvSpPr/>
      </dsp:nvSpPr>
      <dsp:spPr>
        <a:xfrm>
          <a:off x="6753145" y="156899"/>
          <a:ext cx="870790" cy="87079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3516D-279F-4EAD-8B64-1F9DB569CE29}">
      <dsp:nvSpPr>
        <dsp:cNvPr id="0" name=""/>
        <dsp:cNvSpPr/>
      </dsp:nvSpPr>
      <dsp:spPr>
        <a:xfrm>
          <a:off x="343760" y="2091987"/>
          <a:ext cx="7906483" cy="392247"/>
        </a:xfrm>
        <a:prstGeom prst="leftRightArrow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10CD1-F165-AE42-A727-53D54A9D384E}">
      <dsp:nvSpPr>
        <dsp:cNvPr id="0" name=""/>
        <dsp:cNvSpPr/>
      </dsp:nvSpPr>
      <dsp:spPr>
        <a:xfrm>
          <a:off x="3121" y="687432"/>
          <a:ext cx="2476124" cy="14856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/>
            <a:t>Eosinophilic Airway Inflammation</a:t>
          </a:r>
          <a:endParaRPr lang="en-US" sz="2500" kern="1200"/>
        </a:p>
      </dsp:txBody>
      <dsp:txXfrm>
        <a:off x="3121" y="687432"/>
        <a:ext cx="2476124" cy="1485674"/>
      </dsp:txXfrm>
    </dsp:sp>
    <dsp:sp modelId="{BE2052EA-E5D9-0942-811D-2FC11832BC4A}">
      <dsp:nvSpPr>
        <dsp:cNvPr id="0" name=""/>
        <dsp:cNvSpPr/>
      </dsp:nvSpPr>
      <dsp:spPr>
        <a:xfrm>
          <a:off x="2726858" y="687432"/>
          <a:ext cx="2476124" cy="1485674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/>
            <a:t>Airflow Limitation (AL), </a:t>
          </a:r>
          <a:endParaRPr lang="en-US" sz="2500" kern="1200"/>
        </a:p>
      </dsp:txBody>
      <dsp:txXfrm>
        <a:off x="2726858" y="687432"/>
        <a:ext cx="2476124" cy="1485674"/>
      </dsp:txXfrm>
    </dsp:sp>
    <dsp:sp modelId="{D0D3A7FC-183B-BC43-9DC2-020ECBC16F64}">
      <dsp:nvSpPr>
        <dsp:cNvPr id="0" name=""/>
        <dsp:cNvSpPr/>
      </dsp:nvSpPr>
      <dsp:spPr>
        <a:xfrm>
          <a:off x="5450595" y="687432"/>
          <a:ext cx="2476124" cy="1485674"/>
        </a:xfrm>
        <a:prstGeom prst="rect">
          <a:avLst/>
        </a:prstGeom>
        <a:solidFill>
          <a:srgbClr val="59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/>
            <a:t>Exacerbations Prone</a:t>
          </a:r>
          <a:endParaRPr lang="en-US" sz="2500" kern="1200"/>
        </a:p>
      </dsp:txBody>
      <dsp:txXfrm>
        <a:off x="5450595" y="687432"/>
        <a:ext cx="2476124" cy="1485674"/>
      </dsp:txXfrm>
    </dsp:sp>
    <dsp:sp modelId="{03362EF6-99D6-8445-B94D-5577FF45BF7B}">
      <dsp:nvSpPr>
        <dsp:cNvPr id="0" name=""/>
        <dsp:cNvSpPr/>
      </dsp:nvSpPr>
      <dsp:spPr>
        <a:xfrm>
          <a:off x="8174333" y="687432"/>
          <a:ext cx="2476124" cy="148567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/>
            <a:t>Mucus Hypersecretion</a:t>
          </a:r>
          <a:endParaRPr lang="en-US" sz="2500" kern="1200"/>
        </a:p>
      </dsp:txBody>
      <dsp:txXfrm>
        <a:off x="8174333" y="687432"/>
        <a:ext cx="2476124" cy="1485674"/>
      </dsp:txXfrm>
    </dsp:sp>
    <dsp:sp modelId="{375A458E-53A0-2040-AF4E-1F18B3E68660}">
      <dsp:nvSpPr>
        <dsp:cNvPr id="0" name=""/>
        <dsp:cNvSpPr/>
      </dsp:nvSpPr>
      <dsp:spPr>
        <a:xfrm>
          <a:off x="1364989" y="2420720"/>
          <a:ext cx="2476124" cy="1485674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/>
            <a:t>Dyspnoea</a:t>
          </a:r>
          <a:endParaRPr lang="en-US" sz="2500" kern="1200"/>
        </a:p>
      </dsp:txBody>
      <dsp:txXfrm>
        <a:off x="1364989" y="2420720"/>
        <a:ext cx="2476124" cy="1485674"/>
      </dsp:txXfrm>
    </dsp:sp>
    <dsp:sp modelId="{C2FFE261-1874-7242-A4B9-6ED329C6CC18}">
      <dsp:nvSpPr>
        <dsp:cNvPr id="0" name=""/>
        <dsp:cNvSpPr/>
      </dsp:nvSpPr>
      <dsp:spPr>
        <a:xfrm>
          <a:off x="4088727" y="2420720"/>
          <a:ext cx="2476124" cy="148567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/>
            <a:t>Neutrophilic airway inflammation</a:t>
          </a:r>
          <a:endParaRPr lang="en-US" sz="2500" kern="1200"/>
        </a:p>
      </dsp:txBody>
      <dsp:txXfrm>
        <a:off x="4088727" y="2420720"/>
        <a:ext cx="2476124" cy="1485674"/>
      </dsp:txXfrm>
    </dsp:sp>
    <dsp:sp modelId="{5EE1FBED-64DD-9142-B1EB-2D033D4E61D2}">
      <dsp:nvSpPr>
        <dsp:cNvPr id="0" name=""/>
        <dsp:cNvSpPr/>
      </dsp:nvSpPr>
      <dsp:spPr>
        <a:xfrm>
          <a:off x="6812464" y="2420720"/>
          <a:ext cx="2476124" cy="1485674"/>
        </a:xfrm>
        <a:prstGeom prst="rect">
          <a:avLst/>
        </a:prstGeom>
        <a:solidFill>
          <a:schemeClr val="accent5">
            <a:hueOff val="9114327"/>
            <a:satOff val="-4104"/>
            <a:lumOff val="-50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/>
            <a:t>Small Airway Asthma</a:t>
          </a:r>
          <a:endParaRPr lang="en-US" sz="2500" kern="1200"/>
        </a:p>
      </dsp:txBody>
      <dsp:txXfrm>
        <a:off x="6812464" y="2420720"/>
        <a:ext cx="2476124" cy="14856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792DC-ADA2-4541-8C21-754B1E1F2E60}">
      <dsp:nvSpPr>
        <dsp:cNvPr id="0" name=""/>
        <dsp:cNvSpPr/>
      </dsp:nvSpPr>
      <dsp:spPr>
        <a:xfrm>
          <a:off x="191079" y="203987"/>
          <a:ext cx="1051760" cy="9176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5B260-97B7-4378-9B49-6FE3B2D8DADA}">
      <dsp:nvSpPr>
        <dsp:cNvPr id="0" name=""/>
        <dsp:cNvSpPr/>
      </dsp:nvSpPr>
      <dsp:spPr>
        <a:xfrm>
          <a:off x="191098" y="1241748"/>
          <a:ext cx="3005031" cy="39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solidFill>
                <a:schemeClr val="bg1"/>
              </a:solidFill>
            </a:rPr>
            <a:t>Peripheral Eosinophilia : </a:t>
          </a:r>
        </a:p>
      </dsp:txBody>
      <dsp:txXfrm>
        <a:off x="191098" y="1241748"/>
        <a:ext cx="3005031" cy="393294"/>
      </dsp:txXfrm>
    </dsp:sp>
    <dsp:sp modelId="{421B4781-3F10-46DB-B6D9-AA95787B5EEC}">
      <dsp:nvSpPr>
        <dsp:cNvPr id="0" name=""/>
        <dsp:cNvSpPr/>
      </dsp:nvSpPr>
      <dsp:spPr>
        <a:xfrm>
          <a:off x="191098" y="1690890"/>
          <a:ext cx="3005031" cy="130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>
              <a:solidFill>
                <a:schemeClr val="bg1"/>
              </a:solidFill>
            </a:rPr>
            <a:t>&gt; 200 /</a:t>
          </a:r>
          <a:r>
            <a:rPr lang="en-US" sz="1600" kern="1200" dirty="0" err="1">
              <a:solidFill>
                <a:schemeClr val="bg1"/>
              </a:solidFill>
            </a:rPr>
            <a:t>cmm</a:t>
          </a:r>
          <a:r>
            <a:rPr lang="en-US" sz="1600" kern="1200" dirty="0">
              <a:solidFill>
                <a:schemeClr val="bg1"/>
              </a:solidFill>
            </a:rPr>
            <a:t>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>
              <a:solidFill>
                <a:schemeClr val="bg1"/>
              </a:solidFill>
            </a:rPr>
            <a:t>&gt;400 /</a:t>
          </a:r>
          <a:r>
            <a:rPr lang="en-US" sz="1600" kern="1200" dirty="0" err="1">
              <a:solidFill>
                <a:schemeClr val="bg1"/>
              </a:solidFill>
            </a:rPr>
            <a:t>cmm</a:t>
          </a:r>
          <a:r>
            <a:rPr lang="en-US" sz="1600" kern="1200" dirty="0">
              <a:solidFill>
                <a:schemeClr val="bg1"/>
              </a:solidFill>
            </a:rPr>
            <a:t> for severe AE’s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>
              <a:solidFill>
                <a:schemeClr val="bg1"/>
              </a:solidFill>
            </a:rPr>
            <a:t>Any AEC &gt; 300 /</a:t>
          </a:r>
          <a:r>
            <a:rPr lang="en-US" sz="1600" kern="1200" dirty="0" err="1">
              <a:solidFill>
                <a:schemeClr val="bg1"/>
              </a:solidFill>
            </a:rPr>
            <a:t>cmm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191098" y="1690890"/>
        <a:ext cx="3005031" cy="1305520"/>
      </dsp:txXfrm>
    </dsp:sp>
    <dsp:sp modelId="{567FD303-E218-4774-AD92-AE6C34FDA99B}">
      <dsp:nvSpPr>
        <dsp:cNvPr id="0" name=""/>
        <dsp:cNvSpPr/>
      </dsp:nvSpPr>
      <dsp:spPr>
        <a:xfrm>
          <a:off x="3721990" y="203987"/>
          <a:ext cx="1051760" cy="9176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0C53C-B88E-49A0-8580-FADFF1019A9C}">
      <dsp:nvSpPr>
        <dsp:cNvPr id="0" name=""/>
        <dsp:cNvSpPr/>
      </dsp:nvSpPr>
      <dsp:spPr>
        <a:xfrm>
          <a:off x="3722010" y="1241748"/>
          <a:ext cx="3005031" cy="39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solidFill>
                <a:schemeClr val="bg1"/>
              </a:solidFill>
            </a:rPr>
            <a:t>Fixed airflow limitation</a:t>
          </a:r>
        </a:p>
      </dsp:txBody>
      <dsp:txXfrm>
        <a:off x="3722010" y="1241748"/>
        <a:ext cx="3005031" cy="393294"/>
      </dsp:txXfrm>
    </dsp:sp>
    <dsp:sp modelId="{DCBECC5A-18C0-4DE4-8C40-30E4001BF621}">
      <dsp:nvSpPr>
        <dsp:cNvPr id="0" name=""/>
        <dsp:cNvSpPr/>
      </dsp:nvSpPr>
      <dsp:spPr>
        <a:xfrm>
          <a:off x="3722010" y="1690890"/>
          <a:ext cx="3005031" cy="130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Airway Remodeling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Parenchymal Destruction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Refractory to treatment</a:t>
          </a:r>
        </a:p>
      </dsp:txBody>
      <dsp:txXfrm>
        <a:off x="3722010" y="1690890"/>
        <a:ext cx="3005031" cy="1305520"/>
      </dsp:txXfrm>
    </dsp:sp>
    <dsp:sp modelId="{A9516571-6129-4A9A-AA41-0C74FFE781C4}">
      <dsp:nvSpPr>
        <dsp:cNvPr id="0" name=""/>
        <dsp:cNvSpPr/>
      </dsp:nvSpPr>
      <dsp:spPr>
        <a:xfrm>
          <a:off x="7252902" y="203987"/>
          <a:ext cx="1051760" cy="9176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260D8-EF7F-4A3D-A4E8-F690ED122FE4}">
      <dsp:nvSpPr>
        <dsp:cNvPr id="0" name=""/>
        <dsp:cNvSpPr/>
      </dsp:nvSpPr>
      <dsp:spPr>
        <a:xfrm>
          <a:off x="7083837" y="1241748"/>
          <a:ext cx="3005031" cy="39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solidFill>
                <a:schemeClr val="bg1"/>
              </a:solidFill>
            </a:rPr>
            <a:t>Mucus Dysfunction</a:t>
          </a:r>
        </a:p>
      </dsp:txBody>
      <dsp:txXfrm>
        <a:off x="7083837" y="1241748"/>
        <a:ext cx="3005031" cy="393294"/>
      </dsp:txXfrm>
    </dsp:sp>
    <dsp:sp modelId="{0CA3BD10-13C9-457B-A888-B16D39016784}">
      <dsp:nvSpPr>
        <dsp:cNvPr id="0" name=""/>
        <dsp:cNvSpPr/>
      </dsp:nvSpPr>
      <dsp:spPr>
        <a:xfrm>
          <a:off x="7083837" y="1690890"/>
          <a:ext cx="3005031" cy="130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Worst Asthma Control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M3 receptors driven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Goblet cell Hyperplasia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</dsp:txBody>
      <dsp:txXfrm>
        <a:off x="7083837" y="1690890"/>
        <a:ext cx="3005031" cy="1305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272553"/>
          <a:ext cx="3552777" cy="3527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65913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Childhood Onset asthma</a:t>
          </a:r>
        </a:p>
      </dsp:txBody>
      <dsp:txXfrm>
        <a:off x="197813" y="86088"/>
        <a:ext cx="2446593" cy="372929"/>
      </dsp:txXfrm>
    </dsp:sp>
    <dsp:sp modelId="{F987C108-1457-9B4C-9FE0-C0D65AF95A0E}">
      <dsp:nvSpPr>
        <dsp:cNvPr id="0" name=""/>
        <dsp:cNvSpPr/>
      </dsp:nvSpPr>
      <dsp:spPr>
        <a:xfrm>
          <a:off x="0" y="907593"/>
          <a:ext cx="3552777" cy="793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291592" rIns="27573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Serum IgE, BMI, SPT/Specific IgE, FeNO</a:t>
          </a:r>
        </a:p>
      </dsp:txBody>
      <dsp:txXfrm>
        <a:off x="0" y="907593"/>
        <a:ext cx="3552777" cy="793800"/>
      </dsp:txXfrm>
    </dsp:sp>
    <dsp:sp modelId="{6C366FC1-E721-2149-934F-E5DD4C5E9C21}">
      <dsp:nvSpPr>
        <dsp:cNvPr id="0" name=""/>
        <dsp:cNvSpPr/>
      </dsp:nvSpPr>
      <dsp:spPr>
        <a:xfrm>
          <a:off x="177638" y="700953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Biomarkers</a:t>
          </a:r>
        </a:p>
      </dsp:txBody>
      <dsp:txXfrm>
        <a:off x="197813" y="721128"/>
        <a:ext cx="2446593" cy="372929"/>
      </dsp:txXfrm>
    </dsp:sp>
    <dsp:sp modelId="{D67F1B56-837E-4A41-B9DF-9D55339D59CD}">
      <dsp:nvSpPr>
        <dsp:cNvPr id="0" name=""/>
        <dsp:cNvSpPr/>
      </dsp:nvSpPr>
      <dsp:spPr>
        <a:xfrm>
          <a:off x="0" y="1983633"/>
          <a:ext cx="3552777" cy="12789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291592" rIns="27573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Allergic rhinitis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Chronic idiopathic urticaria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Food Allergy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CRSwNP</a:t>
          </a:r>
          <a:endParaRPr lang="en-US" sz="1400" kern="1200" dirty="0"/>
        </a:p>
      </dsp:txBody>
      <dsp:txXfrm>
        <a:off x="0" y="1983633"/>
        <a:ext cx="3552777" cy="1278900"/>
      </dsp:txXfrm>
    </dsp:sp>
    <dsp:sp modelId="{375037C0-CEEE-744A-9B90-5137266014BD}">
      <dsp:nvSpPr>
        <dsp:cNvPr id="0" name=""/>
        <dsp:cNvSpPr/>
      </dsp:nvSpPr>
      <dsp:spPr>
        <a:xfrm>
          <a:off x="177638" y="1776993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Comorbidities :</a:t>
          </a:r>
        </a:p>
      </dsp:txBody>
      <dsp:txXfrm>
        <a:off x="197813" y="1797168"/>
        <a:ext cx="2446593" cy="3729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279461"/>
          <a:ext cx="3552777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58061"/>
          <a:ext cx="2486943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Late Onset asthma</a:t>
          </a:r>
        </a:p>
      </dsp:txBody>
      <dsp:txXfrm>
        <a:off x="199254" y="79677"/>
        <a:ext cx="2443711" cy="399568"/>
      </dsp:txXfrm>
    </dsp:sp>
    <dsp:sp modelId="{3DABFE2E-2E4E-8A48-87A8-EBB714B03875}">
      <dsp:nvSpPr>
        <dsp:cNvPr id="0" name=""/>
        <dsp:cNvSpPr/>
      </dsp:nvSpPr>
      <dsp:spPr>
        <a:xfrm>
          <a:off x="0" y="959861"/>
          <a:ext cx="3552777" cy="6378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12420" rIns="27573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AEC, FeNO, Sputum Eosinophils</a:t>
          </a:r>
        </a:p>
      </dsp:txBody>
      <dsp:txXfrm>
        <a:off x="0" y="959861"/>
        <a:ext cx="3552777" cy="637875"/>
      </dsp:txXfrm>
    </dsp:sp>
    <dsp:sp modelId="{90EA9899-2BCA-904D-A1F3-4FF30E5A14E4}">
      <dsp:nvSpPr>
        <dsp:cNvPr id="0" name=""/>
        <dsp:cNvSpPr/>
      </dsp:nvSpPr>
      <dsp:spPr>
        <a:xfrm>
          <a:off x="177638" y="738461"/>
          <a:ext cx="2486943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Biomarkers :</a:t>
          </a:r>
        </a:p>
      </dsp:txBody>
      <dsp:txXfrm>
        <a:off x="199254" y="760077"/>
        <a:ext cx="2443711" cy="399568"/>
      </dsp:txXfrm>
    </dsp:sp>
    <dsp:sp modelId="{D67F1B56-837E-4A41-B9DF-9D55339D59CD}">
      <dsp:nvSpPr>
        <dsp:cNvPr id="0" name=""/>
        <dsp:cNvSpPr/>
      </dsp:nvSpPr>
      <dsp:spPr>
        <a:xfrm>
          <a:off x="0" y="1900136"/>
          <a:ext cx="3552777" cy="13702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12420" rIns="27573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Chronic Sinusitis with NP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EGPA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Eosinophilic Gastritis</a:t>
          </a:r>
        </a:p>
      </dsp:txBody>
      <dsp:txXfrm>
        <a:off x="0" y="1900136"/>
        <a:ext cx="3552777" cy="1370250"/>
      </dsp:txXfrm>
    </dsp:sp>
    <dsp:sp modelId="{375037C0-CEEE-744A-9B90-5137266014BD}">
      <dsp:nvSpPr>
        <dsp:cNvPr id="0" name=""/>
        <dsp:cNvSpPr/>
      </dsp:nvSpPr>
      <dsp:spPr>
        <a:xfrm>
          <a:off x="177638" y="1678736"/>
          <a:ext cx="2486943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Comorbidities :</a:t>
          </a:r>
        </a:p>
      </dsp:txBody>
      <dsp:txXfrm>
        <a:off x="199254" y="1700352"/>
        <a:ext cx="2443711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426903"/>
          <a:ext cx="3552777" cy="3527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220263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none" kern="1200" dirty="0"/>
            <a:t>Adult / Late Onset </a:t>
          </a:r>
          <a:r>
            <a:rPr lang="en-US" sz="1400" kern="1200" dirty="0"/>
            <a:t>asthma</a:t>
          </a:r>
        </a:p>
      </dsp:txBody>
      <dsp:txXfrm>
        <a:off x="197813" y="240438"/>
        <a:ext cx="2446593" cy="372929"/>
      </dsp:txXfrm>
    </dsp:sp>
    <dsp:sp modelId="{BBC60B62-49D1-BC48-A7A5-5215583EE976}">
      <dsp:nvSpPr>
        <dsp:cNvPr id="0" name=""/>
        <dsp:cNvSpPr/>
      </dsp:nvSpPr>
      <dsp:spPr>
        <a:xfrm>
          <a:off x="0" y="1061943"/>
          <a:ext cx="3552777" cy="59534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291592" rIns="27573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AEC, Sputum Eosinophils, FeNO</a:t>
          </a:r>
        </a:p>
      </dsp:txBody>
      <dsp:txXfrm>
        <a:off x="0" y="1061943"/>
        <a:ext cx="3552777" cy="595349"/>
      </dsp:txXfrm>
    </dsp:sp>
    <dsp:sp modelId="{A4BB60C8-1B9D-EC45-88F9-1CB611C70D59}">
      <dsp:nvSpPr>
        <dsp:cNvPr id="0" name=""/>
        <dsp:cNvSpPr/>
      </dsp:nvSpPr>
      <dsp:spPr>
        <a:xfrm>
          <a:off x="177638" y="855303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Biomarkers :</a:t>
          </a:r>
        </a:p>
      </dsp:txBody>
      <dsp:txXfrm>
        <a:off x="197813" y="875478"/>
        <a:ext cx="2446593" cy="372929"/>
      </dsp:txXfrm>
    </dsp:sp>
    <dsp:sp modelId="{D67F1B56-837E-4A41-B9DF-9D55339D59CD}">
      <dsp:nvSpPr>
        <dsp:cNvPr id="0" name=""/>
        <dsp:cNvSpPr/>
      </dsp:nvSpPr>
      <dsp:spPr>
        <a:xfrm>
          <a:off x="0" y="2079945"/>
          <a:ext cx="3552777" cy="11686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291592" rIns="27573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Nasal Polyposis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Airway Mucus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EGPA</a:t>
          </a:r>
        </a:p>
      </dsp:txBody>
      <dsp:txXfrm>
        <a:off x="0" y="2079945"/>
        <a:ext cx="3552777" cy="1168650"/>
      </dsp:txXfrm>
    </dsp:sp>
    <dsp:sp modelId="{375037C0-CEEE-744A-9B90-5137266014BD}">
      <dsp:nvSpPr>
        <dsp:cNvPr id="0" name=""/>
        <dsp:cNvSpPr/>
      </dsp:nvSpPr>
      <dsp:spPr>
        <a:xfrm>
          <a:off x="177638" y="1732893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Comorbidities :</a:t>
          </a:r>
        </a:p>
      </dsp:txBody>
      <dsp:txXfrm>
        <a:off x="197813" y="1753068"/>
        <a:ext cx="2446593" cy="3729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30DB8-ADE1-3E4D-A0F4-A5FD08DD2E3A}">
      <dsp:nvSpPr>
        <dsp:cNvPr id="0" name=""/>
        <dsp:cNvSpPr/>
      </dsp:nvSpPr>
      <dsp:spPr>
        <a:xfrm>
          <a:off x="2775508" y="302369"/>
          <a:ext cx="5876993" cy="5876993"/>
        </a:xfrm>
        <a:prstGeom prst="blockArc">
          <a:avLst>
            <a:gd name="adj1" fmla="val 15119072"/>
            <a:gd name="adj2" fmla="val 16244003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C2050-B706-2341-A5C0-8BE34B1B0E9E}">
      <dsp:nvSpPr>
        <dsp:cNvPr id="0" name=""/>
        <dsp:cNvSpPr/>
      </dsp:nvSpPr>
      <dsp:spPr>
        <a:xfrm>
          <a:off x="2845302" y="278693"/>
          <a:ext cx="5876993" cy="5876993"/>
        </a:xfrm>
        <a:prstGeom prst="blockArc">
          <a:avLst>
            <a:gd name="adj1" fmla="val 13992515"/>
            <a:gd name="adj2" fmla="val 15032242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880CD-586F-3F45-9D0F-3F39A30B6D6F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12960000"/>
            <a:gd name="adj2" fmla="val 1404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1C4CA-C5C8-644F-89CB-CE18CBD666E6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11880000"/>
            <a:gd name="adj2" fmla="val 1296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D4687-A036-1849-8096-B520A9F90014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10800000"/>
            <a:gd name="adj2" fmla="val 1188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9F73B-5540-4644-B023-ED4923B844B9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9720000"/>
            <a:gd name="adj2" fmla="val 1080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9ACD4-2A86-D846-9188-2320A9C40E42}">
      <dsp:nvSpPr>
        <dsp:cNvPr id="0" name=""/>
        <dsp:cNvSpPr/>
      </dsp:nvSpPr>
      <dsp:spPr>
        <a:xfrm>
          <a:off x="2656584" y="745043"/>
          <a:ext cx="6419322" cy="5990067"/>
        </a:xfrm>
        <a:prstGeom prst="blockArc">
          <a:avLst>
            <a:gd name="adj1" fmla="val 9289103"/>
            <a:gd name="adj2" fmla="val 10324002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F734B-1D5E-E645-B7E0-162C94DBD251}">
      <dsp:nvSpPr>
        <dsp:cNvPr id="0" name=""/>
        <dsp:cNvSpPr/>
      </dsp:nvSpPr>
      <dsp:spPr>
        <a:xfrm>
          <a:off x="2506346" y="148554"/>
          <a:ext cx="5876993" cy="5876993"/>
        </a:xfrm>
        <a:prstGeom prst="blockArc">
          <a:avLst>
            <a:gd name="adj1" fmla="val 7217905"/>
            <a:gd name="adj2" fmla="val 8370761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19BA7-AA31-F647-A23D-C737AD514761}">
      <dsp:nvSpPr>
        <dsp:cNvPr id="0" name=""/>
        <dsp:cNvSpPr/>
      </dsp:nvSpPr>
      <dsp:spPr>
        <a:xfrm>
          <a:off x="2690951" y="265919"/>
          <a:ext cx="5876993" cy="5876993"/>
        </a:xfrm>
        <a:prstGeom prst="blockArc">
          <a:avLst>
            <a:gd name="adj1" fmla="val 6330005"/>
            <a:gd name="adj2" fmla="val 7475682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E8AC0-6EF3-444A-8B46-677EEC1BAAA0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5400000"/>
            <a:gd name="adj2" fmla="val 648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986E6-301B-C343-A737-46AC57A7BCCF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4320000"/>
            <a:gd name="adj2" fmla="val 540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9B659-D9B4-A74D-9D48-5B3D116CF5F3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3240000"/>
            <a:gd name="adj2" fmla="val 432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2F2AE-25FC-1C44-83CA-0F619D30BD24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2160000"/>
            <a:gd name="adj2" fmla="val 324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BB07D-EE88-8A4C-8813-3A8391955283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1080000"/>
            <a:gd name="adj2" fmla="val 216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13DCD-D9D7-7447-8224-01EC0FEE5C81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0"/>
            <a:gd name="adj2" fmla="val 108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5683A-9B82-014F-B618-4795931F9BF8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20520000"/>
            <a:gd name="adj2" fmla="val 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F97C6-045D-494B-8C93-569FEA65E16D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19440000"/>
            <a:gd name="adj2" fmla="val 2052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B984E-704B-CA4C-8E7F-87A61AB07C18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18360000"/>
            <a:gd name="adj2" fmla="val 1944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0604B-61A7-DB43-81B8-B333C64CC8C5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17280000"/>
            <a:gd name="adj2" fmla="val 1836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61BEA-BB18-8540-B0F8-340D36F8DE2A}">
      <dsp:nvSpPr>
        <dsp:cNvPr id="0" name=""/>
        <dsp:cNvSpPr/>
      </dsp:nvSpPr>
      <dsp:spPr>
        <a:xfrm>
          <a:off x="2812858" y="302608"/>
          <a:ext cx="5876993" cy="5876993"/>
        </a:xfrm>
        <a:prstGeom prst="blockArc">
          <a:avLst>
            <a:gd name="adj1" fmla="val 16200000"/>
            <a:gd name="adj2" fmla="val 17280000"/>
            <a:gd name="adj3" fmla="val 13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8B3F1-ACD2-CD42-A81F-68413C0F881E}">
      <dsp:nvSpPr>
        <dsp:cNvPr id="0" name=""/>
        <dsp:cNvSpPr/>
      </dsp:nvSpPr>
      <dsp:spPr>
        <a:xfrm>
          <a:off x="4019155" y="1590967"/>
          <a:ext cx="3324100" cy="3213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Precision Medicine Asthma</a:t>
          </a:r>
        </a:p>
      </dsp:txBody>
      <dsp:txXfrm>
        <a:off x="4505958" y="2061530"/>
        <a:ext cx="2350494" cy="2272077"/>
      </dsp:txXfrm>
    </dsp:sp>
    <dsp:sp modelId="{758A6909-7A11-F244-AA8C-94E7DF8B4F1C}">
      <dsp:nvSpPr>
        <dsp:cNvPr id="0" name=""/>
        <dsp:cNvSpPr/>
      </dsp:nvSpPr>
      <dsp:spPr>
        <a:xfrm>
          <a:off x="5214180" y="-103899"/>
          <a:ext cx="1074350" cy="853983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AF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Limitation</a:t>
          </a:r>
        </a:p>
      </dsp:txBody>
      <dsp:txXfrm>
        <a:off x="5371515" y="21164"/>
        <a:ext cx="759680" cy="603857"/>
      </dsp:txXfrm>
    </dsp:sp>
    <dsp:sp modelId="{E71B1BDE-6AEB-3F4A-BB53-BF524A61F9DA}">
      <dsp:nvSpPr>
        <dsp:cNvPr id="0" name=""/>
        <dsp:cNvSpPr/>
      </dsp:nvSpPr>
      <dsp:spPr>
        <a:xfrm>
          <a:off x="6208920" y="49721"/>
          <a:ext cx="888299" cy="832378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Eosinophils</a:t>
          </a:r>
        </a:p>
      </dsp:txBody>
      <dsp:txXfrm>
        <a:off x="6339008" y="171620"/>
        <a:ext cx="628123" cy="588580"/>
      </dsp:txXfrm>
    </dsp:sp>
    <dsp:sp modelId="{32E03DAA-4B14-6340-BB2E-D36EC1E9DEBC}">
      <dsp:nvSpPr>
        <dsp:cNvPr id="0" name=""/>
        <dsp:cNvSpPr/>
      </dsp:nvSpPr>
      <dsp:spPr>
        <a:xfrm>
          <a:off x="7008318" y="472268"/>
          <a:ext cx="916402" cy="81623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Infection</a:t>
          </a:r>
        </a:p>
      </dsp:txBody>
      <dsp:txXfrm>
        <a:off x="7142522" y="591802"/>
        <a:ext cx="647994" cy="577162"/>
      </dsp:txXfrm>
    </dsp:sp>
    <dsp:sp modelId="{D84E7905-B00E-F74C-94E4-38DDFFD6B766}">
      <dsp:nvSpPr>
        <dsp:cNvPr id="0" name=""/>
        <dsp:cNvSpPr/>
      </dsp:nvSpPr>
      <dsp:spPr>
        <a:xfrm>
          <a:off x="7628336" y="1085298"/>
          <a:ext cx="967481" cy="881284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Cough</a:t>
          </a:r>
        </a:p>
      </dsp:txBody>
      <dsp:txXfrm>
        <a:off x="7770020" y="1214359"/>
        <a:ext cx="684113" cy="623162"/>
      </dsp:txXfrm>
    </dsp:sp>
    <dsp:sp modelId="{3C193736-28E8-3048-ABB5-49F81D8E9448}">
      <dsp:nvSpPr>
        <dsp:cNvPr id="0" name=""/>
        <dsp:cNvSpPr/>
      </dsp:nvSpPr>
      <dsp:spPr>
        <a:xfrm>
          <a:off x="8076281" y="1891681"/>
          <a:ext cx="900539" cy="895418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Mucus</a:t>
          </a:r>
        </a:p>
      </dsp:txBody>
      <dsp:txXfrm>
        <a:off x="8208162" y="2022812"/>
        <a:ext cx="636777" cy="633156"/>
      </dsp:txXfrm>
    </dsp:sp>
    <dsp:sp modelId="{6F0A5AE4-E263-EA47-93FF-52E572F194FF}">
      <dsp:nvSpPr>
        <dsp:cNvPr id="0" name=""/>
        <dsp:cNvSpPr/>
      </dsp:nvSpPr>
      <dsp:spPr>
        <a:xfrm>
          <a:off x="8209516" y="2780713"/>
          <a:ext cx="919702" cy="920783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A/CRF</a:t>
          </a:r>
        </a:p>
      </dsp:txBody>
      <dsp:txXfrm>
        <a:off x="8344203" y="2915559"/>
        <a:ext cx="650328" cy="651091"/>
      </dsp:txXfrm>
    </dsp:sp>
    <dsp:sp modelId="{B3F56049-BE9B-194B-B8BC-F1197FC8C5E5}">
      <dsp:nvSpPr>
        <dsp:cNvPr id="0" name=""/>
        <dsp:cNvSpPr/>
      </dsp:nvSpPr>
      <dsp:spPr>
        <a:xfrm>
          <a:off x="8092420" y="3720543"/>
          <a:ext cx="868259" cy="844555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Smoking</a:t>
          </a:r>
        </a:p>
      </dsp:txBody>
      <dsp:txXfrm>
        <a:off x="8219574" y="3844225"/>
        <a:ext cx="613951" cy="597191"/>
      </dsp:txXfrm>
    </dsp:sp>
    <dsp:sp modelId="{FC77ACFD-2BE9-BB46-8B85-2171D3B8EC65}">
      <dsp:nvSpPr>
        <dsp:cNvPr id="0" name=""/>
        <dsp:cNvSpPr/>
      </dsp:nvSpPr>
      <dsp:spPr>
        <a:xfrm>
          <a:off x="7657173" y="4521941"/>
          <a:ext cx="909807" cy="868658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Occupation</a:t>
          </a:r>
        </a:p>
      </dsp:txBody>
      <dsp:txXfrm>
        <a:off x="7790411" y="4649153"/>
        <a:ext cx="643331" cy="614234"/>
      </dsp:txXfrm>
    </dsp:sp>
    <dsp:sp modelId="{C2440CDC-C7AE-DA44-BFD7-99B59710A312}">
      <dsp:nvSpPr>
        <dsp:cNvPr id="0" name=""/>
        <dsp:cNvSpPr/>
      </dsp:nvSpPr>
      <dsp:spPr>
        <a:xfrm>
          <a:off x="7010321" y="5183072"/>
          <a:ext cx="912396" cy="837511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Pollution</a:t>
          </a:r>
        </a:p>
      </dsp:txBody>
      <dsp:txXfrm>
        <a:off x="7143938" y="5305723"/>
        <a:ext cx="645162" cy="592209"/>
      </dsp:txXfrm>
    </dsp:sp>
    <dsp:sp modelId="{3837E0F6-9DB9-FC4A-B434-7B43B66C49C8}">
      <dsp:nvSpPr>
        <dsp:cNvPr id="0" name=""/>
        <dsp:cNvSpPr/>
      </dsp:nvSpPr>
      <dsp:spPr>
        <a:xfrm>
          <a:off x="6206627" y="5621201"/>
          <a:ext cx="892886" cy="790199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Poor</a:t>
          </a:r>
          <a:r>
            <a:rPr lang="en-GB" sz="900" kern="1200" baseline="0" dirty="0"/>
            <a:t> </a:t>
          </a:r>
          <a:r>
            <a:rPr lang="en-GB" sz="900" kern="1200" baseline="0" dirty="0" err="1"/>
            <a:t>Preceiver</a:t>
          </a:r>
          <a:endParaRPr lang="en-GB" sz="900" kern="1200" dirty="0"/>
        </a:p>
      </dsp:txBody>
      <dsp:txXfrm>
        <a:off x="6337387" y="5736923"/>
        <a:ext cx="631366" cy="558755"/>
      </dsp:txXfrm>
    </dsp:sp>
    <dsp:sp modelId="{67B2D761-7532-364D-8583-210B465A757B}">
      <dsp:nvSpPr>
        <dsp:cNvPr id="0" name=""/>
        <dsp:cNvSpPr/>
      </dsp:nvSpPr>
      <dsp:spPr>
        <a:xfrm>
          <a:off x="5324650" y="5801943"/>
          <a:ext cx="853409" cy="714352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Technique</a:t>
          </a:r>
        </a:p>
      </dsp:txBody>
      <dsp:txXfrm>
        <a:off x="5449629" y="5906557"/>
        <a:ext cx="603451" cy="505124"/>
      </dsp:txXfrm>
    </dsp:sp>
    <dsp:sp modelId="{158F35F1-06B7-014C-8129-44AB1D3CBEFE}">
      <dsp:nvSpPr>
        <dsp:cNvPr id="0" name=""/>
        <dsp:cNvSpPr/>
      </dsp:nvSpPr>
      <dsp:spPr>
        <a:xfrm>
          <a:off x="4366718" y="5588783"/>
          <a:ext cx="965842" cy="855036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Adherence</a:t>
          </a:r>
        </a:p>
      </dsp:txBody>
      <dsp:txXfrm>
        <a:off x="4508162" y="5714000"/>
        <a:ext cx="682954" cy="604602"/>
      </dsp:txXfrm>
    </dsp:sp>
    <dsp:sp modelId="{9132151C-AEEB-EF4A-B7E9-80972C520F2F}">
      <dsp:nvSpPr>
        <dsp:cNvPr id="0" name=""/>
        <dsp:cNvSpPr/>
      </dsp:nvSpPr>
      <dsp:spPr>
        <a:xfrm>
          <a:off x="3429704" y="5233520"/>
          <a:ext cx="1085980" cy="745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Anxiety / depression</a:t>
          </a:r>
        </a:p>
      </dsp:txBody>
      <dsp:txXfrm>
        <a:off x="3588742" y="5342761"/>
        <a:ext cx="767904" cy="527460"/>
      </dsp:txXfrm>
    </dsp:sp>
    <dsp:sp modelId="{DE57B41A-73DD-4245-BF30-7C30FE2FFFB7}">
      <dsp:nvSpPr>
        <dsp:cNvPr id="0" name=""/>
        <dsp:cNvSpPr/>
      </dsp:nvSpPr>
      <dsp:spPr>
        <a:xfrm>
          <a:off x="2659319" y="4539688"/>
          <a:ext cx="1132461" cy="8839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ILO</a:t>
          </a:r>
        </a:p>
      </dsp:txBody>
      <dsp:txXfrm>
        <a:off x="2825164" y="4669138"/>
        <a:ext cx="800771" cy="625041"/>
      </dsp:txXfrm>
    </dsp:sp>
    <dsp:sp modelId="{2A708C40-25EF-DA43-856D-464A8BC010F0}">
      <dsp:nvSpPr>
        <dsp:cNvPr id="0" name=""/>
        <dsp:cNvSpPr/>
      </dsp:nvSpPr>
      <dsp:spPr>
        <a:xfrm>
          <a:off x="2537918" y="3687459"/>
          <a:ext cx="876481" cy="910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CRSwNP</a:t>
          </a:r>
        </a:p>
      </dsp:txBody>
      <dsp:txXfrm>
        <a:off x="2666276" y="3820831"/>
        <a:ext cx="619765" cy="643980"/>
      </dsp:txXfrm>
    </dsp:sp>
    <dsp:sp modelId="{EB08A655-F099-0B4F-A4A2-CE8454CEDF86}">
      <dsp:nvSpPr>
        <dsp:cNvPr id="0" name=""/>
        <dsp:cNvSpPr/>
      </dsp:nvSpPr>
      <dsp:spPr>
        <a:xfrm>
          <a:off x="2391337" y="2799138"/>
          <a:ext cx="884009" cy="883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GERD</a:t>
          </a:r>
        </a:p>
      </dsp:txBody>
      <dsp:txXfrm>
        <a:off x="2520797" y="2928587"/>
        <a:ext cx="625089" cy="625037"/>
      </dsp:txXfrm>
    </dsp:sp>
    <dsp:sp modelId="{EBCF114C-A303-4049-BFCC-3C5127AC6742}">
      <dsp:nvSpPr>
        <dsp:cNvPr id="0" name=""/>
        <dsp:cNvSpPr/>
      </dsp:nvSpPr>
      <dsp:spPr>
        <a:xfrm>
          <a:off x="2525218" y="1918486"/>
          <a:ext cx="901881" cy="8418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CVD</a:t>
          </a:r>
        </a:p>
      </dsp:txBody>
      <dsp:txXfrm>
        <a:off x="2657295" y="2041766"/>
        <a:ext cx="637727" cy="595247"/>
      </dsp:txXfrm>
    </dsp:sp>
    <dsp:sp modelId="{6FF3B5EC-E28B-D242-A11D-79ACF9576912}">
      <dsp:nvSpPr>
        <dsp:cNvPr id="0" name=""/>
        <dsp:cNvSpPr/>
      </dsp:nvSpPr>
      <dsp:spPr>
        <a:xfrm>
          <a:off x="2963595" y="1100021"/>
          <a:ext cx="854074" cy="8518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Skin / Food Allergy</a:t>
          </a:r>
        </a:p>
      </dsp:txBody>
      <dsp:txXfrm>
        <a:off x="3088671" y="1224770"/>
        <a:ext cx="603922" cy="602340"/>
      </dsp:txXfrm>
    </dsp:sp>
    <dsp:sp modelId="{331F6757-772F-B14F-B5CD-71B1238591E2}">
      <dsp:nvSpPr>
        <dsp:cNvPr id="0" name=""/>
        <dsp:cNvSpPr/>
      </dsp:nvSpPr>
      <dsp:spPr>
        <a:xfrm>
          <a:off x="3607650" y="472268"/>
          <a:ext cx="857079" cy="8162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OSA</a:t>
          </a:r>
        </a:p>
      </dsp:txBody>
      <dsp:txXfrm>
        <a:off x="3733166" y="591802"/>
        <a:ext cx="606047" cy="577162"/>
      </dsp:txXfrm>
    </dsp:sp>
    <dsp:sp modelId="{7AA18BFE-13EF-CC43-926C-371E7B5609DF}">
      <dsp:nvSpPr>
        <dsp:cNvPr id="0" name=""/>
        <dsp:cNvSpPr/>
      </dsp:nvSpPr>
      <dsp:spPr>
        <a:xfrm>
          <a:off x="4377959" y="78897"/>
          <a:ext cx="867161" cy="7740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Obesity</a:t>
          </a:r>
        </a:p>
      </dsp:txBody>
      <dsp:txXfrm>
        <a:off x="4504952" y="192252"/>
        <a:ext cx="613175" cy="5473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4E072-9568-7849-89B7-F3D94C258307}">
      <dsp:nvSpPr>
        <dsp:cNvPr id="0" name=""/>
        <dsp:cNvSpPr/>
      </dsp:nvSpPr>
      <dsp:spPr>
        <a:xfrm>
          <a:off x="0" y="615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2AEF8-54E0-1A4C-9F2A-522FCF20F698}">
      <dsp:nvSpPr>
        <dsp:cNvPr id="0" name=""/>
        <dsp:cNvSpPr/>
      </dsp:nvSpPr>
      <dsp:spPr>
        <a:xfrm>
          <a:off x="0" y="615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Asthma is heterogenous disease with poor outcomes even today</a:t>
          </a:r>
        </a:p>
      </dsp:txBody>
      <dsp:txXfrm>
        <a:off x="0" y="615"/>
        <a:ext cx="11633200" cy="560074"/>
      </dsp:txXfrm>
    </dsp:sp>
    <dsp:sp modelId="{8C66A303-C77A-6740-8022-77307A734DC8}">
      <dsp:nvSpPr>
        <dsp:cNvPr id="0" name=""/>
        <dsp:cNvSpPr/>
      </dsp:nvSpPr>
      <dsp:spPr>
        <a:xfrm>
          <a:off x="0" y="560689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18121-2534-DB47-BF73-993FD63F0E46}">
      <dsp:nvSpPr>
        <dsp:cNvPr id="0" name=""/>
        <dsp:cNvSpPr/>
      </dsp:nvSpPr>
      <dsp:spPr>
        <a:xfrm>
          <a:off x="0" y="560689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Shifting strategy from ‘One Size Fits All” to Precision medicine is needed</a:t>
          </a:r>
        </a:p>
      </dsp:txBody>
      <dsp:txXfrm>
        <a:off x="0" y="560689"/>
        <a:ext cx="11633200" cy="560074"/>
      </dsp:txXfrm>
    </dsp:sp>
    <dsp:sp modelId="{24A27C75-48B0-ED46-93FF-5A39E3D0353B}">
      <dsp:nvSpPr>
        <dsp:cNvPr id="0" name=""/>
        <dsp:cNvSpPr/>
      </dsp:nvSpPr>
      <dsp:spPr>
        <a:xfrm>
          <a:off x="0" y="1120764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A2B87-26ED-1643-AFE9-7BD3CB3AC49C}">
      <dsp:nvSpPr>
        <dsp:cNvPr id="0" name=""/>
        <dsp:cNvSpPr/>
      </dsp:nvSpPr>
      <dsp:spPr>
        <a:xfrm>
          <a:off x="0" y="1120764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Precision medicine is based on identifying ‘Treatable Traits’ and address them</a:t>
          </a:r>
        </a:p>
      </dsp:txBody>
      <dsp:txXfrm>
        <a:off x="0" y="1120764"/>
        <a:ext cx="11633200" cy="560074"/>
      </dsp:txXfrm>
    </dsp:sp>
    <dsp:sp modelId="{6604329D-628D-0C47-A0F2-427668AE4AC6}">
      <dsp:nvSpPr>
        <dsp:cNvPr id="0" name=""/>
        <dsp:cNvSpPr/>
      </dsp:nvSpPr>
      <dsp:spPr>
        <a:xfrm>
          <a:off x="0" y="1680838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D8F1E-F20F-5C4A-A1AB-DA27AEECBCAA}">
      <dsp:nvSpPr>
        <dsp:cNvPr id="0" name=""/>
        <dsp:cNvSpPr/>
      </dsp:nvSpPr>
      <dsp:spPr>
        <a:xfrm>
          <a:off x="0" y="1680838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Most important treatable traits in asthma are: Eosinophils, AL, AE, can occur at any GINA Step</a:t>
          </a:r>
        </a:p>
      </dsp:txBody>
      <dsp:txXfrm>
        <a:off x="0" y="1680838"/>
        <a:ext cx="11633200" cy="560074"/>
      </dsp:txXfrm>
    </dsp:sp>
    <dsp:sp modelId="{CF8A6F54-AD2B-0342-8431-A910DA7BF94B}">
      <dsp:nvSpPr>
        <dsp:cNvPr id="0" name=""/>
        <dsp:cNvSpPr/>
      </dsp:nvSpPr>
      <dsp:spPr>
        <a:xfrm>
          <a:off x="0" y="2240912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DD2BD-BF02-2E4D-BD37-0528A3B85606}">
      <dsp:nvSpPr>
        <dsp:cNvPr id="0" name=""/>
        <dsp:cNvSpPr/>
      </dsp:nvSpPr>
      <dsp:spPr>
        <a:xfrm>
          <a:off x="0" y="2240912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SITT addresses these traits in many asthmatics</a:t>
          </a:r>
        </a:p>
      </dsp:txBody>
      <dsp:txXfrm>
        <a:off x="0" y="2240912"/>
        <a:ext cx="11633200" cy="560074"/>
      </dsp:txXfrm>
    </dsp:sp>
    <dsp:sp modelId="{58477CB0-5DA6-5A4B-8B7A-401EDADB73C8}">
      <dsp:nvSpPr>
        <dsp:cNvPr id="0" name=""/>
        <dsp:cNvSpPr/>
      </dsp:nvSpPr>
      <dsp:spPr>
        <a:xfrm>
          <a:off x="0" y="2800987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D6EC5-E5A8-6E47-88F2-666710901C13}">
      <dsp:nvSpPr>
        <dsp:cNvPr id="0" name=""/>
        <dsp:cNvSpPr/>
      </dsp:nvSpPr>
      <dsp:spPr>
        <a:xfrm>
          <a:off x="0" y="2800987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Uncontrolled eosinophilia is targeted with Biologicals</a:t>
          </a:r>
        </a:p>
      </dsp:txBody>
      <dsp:txXfrm>
        <a:off x="0" y="2800987"/>
        <a:ext cx="11633200" cy="560074"/>
      </dsp:txXfrm>
    </dsp:sp>
    <dsp:sp modelId="{0CB8C747-4E4A-0D47-8F25-F760C20EE30E}">
      <dsp:nvSpPr>
        <dsp:cNvPr id="0" name=""/>
        <dsp:cNvSpPr/>
      </dsp:nvSpPr>
      <dsp:spPr>
        <a:xfrm>
          <a:off x="0" y="3361061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99457-F185-3A4A-BA39-31E0EBD999BE}">
      <dsp:nvSpPr>
        <dsp:cNvPr id="0" name=""/>
        <dsp:cNvSpPr/>
      </dsp:nvSpPr>
      <dsp:spPr>
        <a:xfrm>
          <a:off x="0" y="3361061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Biologicals either target IgE or Eosinophil mediated uncontrolled inflammation</a:t>
          </a:r>
        </a:p>
      </dsp:txBody>
      <dsp:txXfrm>
        <a:off x="0" y="3361061"/>
        <a:ext cx="11633200" cy="560074"/>
      </dsp:txXfrm>
    </dsp:sp>
    <dsp:sp modelId="{E6EC8765-EB2E-7E49-B0A6-30DD72402562}">
      <dsp:nvSpPr>
        <dsp:cNvPr id="0" name=""/>
        <dsp:cNvSpPr/>
      </dsp:nvSpPr>
      <dsp:spPr>
        <a:xfrm>
          <a:off x="0" y="3921135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9FFF4-1517-7246-8AB1-B71E5F1BFEEF}">
      <dsp:nvSpPr>
        <dsp:cNvPr id="0" name=""/>
        <dsp:cNvSpPr/>
      </dsp:nvSpPr>
      <dsp:spPr>
        <a:xfrm>
          <a:off x="0" y="3921135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Extra-pulmonary Traits are responsible for most of difficult asthma</a:t>
          </a:r>
        </a:p>
      </dsp:txBody>
      <dsp:txXfrm>
        <a:off x="0" y="3921135"/>
        <a:ext cx="11633200" cy="560074"/>
      </dsp:txXfrm>
    </dsp:sp>
    <dsp:sp modelId="{27FC4F9B-7C25-734D-BB61-CF6A6B2248BA}">
      <dsp:nvSpPr>
        <dsp:cNvPr id="0" name=""/>
        <dsp:cNvSpPr/>
      </dsp:nvSpPr>
      <dsp:spPr>
        <a:xfrm>
          <a:off x="0" y="4481210"/>
          <a:ext cx="1163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E2613-E8CA-B447-B661-DF1158EEBCC5}">
      <dsp:nvSpPr>
        <dsp:cNvPr id="0" name=""/>
        <dsp:cNvSpPr/>
      </dsp:nvSpPr>
      <dsp:spPr>
        <a:xfrm>
          <a:off x="0" y="4481210"/>
          <a:ext cx="11633200" cy="56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Behavioral traits also need to be addressed before using biologicals</a:t>
          </a:r>
        </a:p>
      </dsp:txBody>
      <dsp:txXfrm>
        <a:off x="0" y="4481210"/>
        <a:ext cx="11633200" cy="560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1DBDB-8DA2-434D-91B8-697639B44F42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16511-4EAC-2F4F-870A-4C370BBE8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59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1D787-F015-2789-2DA6-631BBE91C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5E8B6-E8F3-73C5-216D-D06C7FD81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66374-F9E8-7239-7BDF-76BA10D0E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4D805-475B-ED80-0F11-5E6EF1707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17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Higher serum IgE and BEC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and a shorter disease duration were associated with a slower response, necessitating a prolonged treatment</a:t>
            </a:r>
          </a:p>
          <a:p>
            <a:r>
              <a:rPr lang="en-IN" dirty="0" err="1">
                <a:solidFill>
                  <a:srgbClr val="1A1718"/>
                </a:solidFill>
                <a:effectLst/>
                <a:latin typeface="Helvetica" pitchFamily="2" charset="0"/>
              </a:rPr>
              <a:t>SoMOSA</a:t>
            </a:r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 open-label studies, however, found omalizumab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to be effective independent of traditionally used biomarkers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40B94-74A4-2B44-AC72-456CF52EF6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6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BAA40-EE72-4314-BEB1-9AD15F4B52DD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1028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9B95-4C88-2B8C-213B-780FABC2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8F1061-7806-3C27-50FD-A0EC8FD7B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FADB4-93E8-40D3-E172-5D3582878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8F71C-DC5D-3531-0D6D-6827FD3AA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80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967E1-6598-DC40-A49A-5EBF967BF1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6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416EE-30A0-9C02-EAE3-064BBCB64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FF7143-99D6-9F9A-B98E-2F31C0317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AE78C5-0104-3E0C-5FF4-300255D24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B549B-3C93-6B13-55E6-25028379A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8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dirty="0">
                <a:solidFill>
                  <a:schemeClr val="bg1"/>
                </a:solidFill>
                <a:effectLst/>
              </a:rPr>
              <a:t>Asthma </a:t>
            </a:r>
            <a:r>
              <a:rPr lang="en-IN" sz="1200" i="1" dirty="0">
                <a:solidFill>
                  <a:schemeClr val="bg1"/>
                </a:solidFill>
              </a:rPr>
              <a:t>is</a:t>
            </a:r>
            <a:r>
              <a:rPr lang="en-IN" sz="1200" i="1" dirty="0">
                <a:solidFill>
                  <a:schemeClr val="bg1"/>
                </a:solidFill>
                <a:effectLst/>
              </a:rPr>
              <a:t> ideally suited for precision medicine because they do represent continuum of different diseases but require “individualised” treatment </a:t>
            </a:r>
            <a:endParaRPr lang="en-IN" sz="1200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2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7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E7674-424B-A10A-A90C-CA7FCADD0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6EEB4-A6DC-E048-D394-E35A10FAC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F2DF1A-731C-F732-D7B5-10BADBC8D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73E58-542D-471B-90A1-0D7B0A124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4638-92B0-28B9-A658-912A69993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C2A1F7-9F08-6243-13C1-F37DB240D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5334D0-A8B9-C1C2-39CC-FAA284EE0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72627-8DA3-F5A6-A8CE-625E682C3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3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94203-6FE5-F776-485B-C31E3D64B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38E05-AA7C-EF29-4267-45592E2E3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61E947-9BE7-67A8-66BF-4ACF87216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2FE16-F053-7BE3-9313-F9DC38569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6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59C66-E016-32DB-9570-7CD7FE5F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93D24-C6D2-2C03-EBB4-5136366C4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F9E21-95D5-06F4-ACBD-2B8E2417C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322C2-C038-8F94-4380-1EBEA4D6E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3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>
                <a:solidFill>
                  <a:srgbClr val="000000"/>
                </a:solidFill>
                <a:effectLst/>
                <a:latin typeface="Helvetica" pitchFamily="2" charset="0"/>
              </a:rPr>
              <a:t>levated</a:t>
            </a:r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 immunoglobulin E (IgE)</a:t>
            </a:r>
          </a:p>
          <a:p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and/or allergic mediator-related symptoms are not prominent. Eosinophilia</a:t>
            </a:r>
          </a:p>
          <a:p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results from </a:t>
            </a:r>
            <a:r>
              <a:rPr lang="en-IN" dirty="0" err="1">
                <a:solidFill>
                  <a:srgbClr val="000000"/>
                </a:solidFill>
                <a:effectLst/>
                <a:latin typeface="Helvetica" pitchFamily="2" charset="0"/>
              </a:rPr>
              <a:t>signaling</a:t>
            </a:r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 processes triggered by an altered barrier</a:t>
            </a:r>
          </a:p>
          <a:p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function of the respiratory epithelium induced by viral infections, air</a:t>
            </a:r>
          </a:p>
          <a:p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pollution, or smoking, which activate innate lymphoid cells that produce</a:t>
            </a:r>
          </a:p>
          <a:p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IL-5 and IL-13, bypassing the classic allergic cascade through T</a:t>
            </a:r>
          </a:p>
          <a:p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cells. Furthermore, adults often respond poorly to inhaled corticosteroids</a:t>
            </a:r>
          </a:p>
          <a:p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(ICSs) that do not fully suppress T2 inflammation. Accordingly,</a:t>
            </a:r>
          </a:p>
          <a:p>
            <a:r>
              <a:rPr lang="en-IN" dirty="0">
                <a:solidFill>
                  <a:srgbClr val="000000"/>
                </a:solidFill>
                <a:effectLst/>
                <a:latin typeface="Helvetica" pitchFamily="2" charset="0"/>
              </a:rPr>
              <a:t>they have persistent T2 airway inflammation,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0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7EEB8-E49D-E2C6-E7BC-99FA453DF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1ADF2-BEC5-A99D-2A3C-0C8FC9891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B0C0B5-6836-547F-A4FA-15D1D99EF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A383B-4C0D-12C2-BE79-949EBF805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16511-4EAC-2F4F-870A-4C370BBE84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4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3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7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5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8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8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3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9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9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image" Target="../media/image34.tiff"/><Relationship Id="rId21" Type="http://schemas.openxmlformats.org/officeDocument/2006/relationships/diagramLayout" Target="../diagrams/layout6.xml"/><Relationship Id="rId7" Type="http://schemas.openxmlformats.org/officeDocument/2006/relationships/image" Target="../media/image38.png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" Type="http://schemas.openxmlformats.org/officeDocument/2006/relationships/notesSlide" Target="../notesSlides/notesSlide10.xml"/><Relationship Id="rId16" Type="http://schemas.openxmlformats.org/officeDocument/2006/relationships/diagramLayout" Target="../diagrams/layout5.xml"/><Relationship Id="rId20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11" Type="http://schemas.openxmlformats.org/officeDocument/2006/relationships/diagramLayout" Target="../diagrams/layout4.xml"/><Relationship Id="rId24" Type="http://schemas.microsoft.com/office/2007/relationships/diagramDrawing" Target="../diagrams/drawing6.xml"/><Relationship Id="rId5" Type="http://schemas.openxmlformats.org/officeDocument/2006/relationships/image" Target="../media/image36.tiff"/><Relationship Id="rId15" Type="http://schemas.openxmlformats.org/officeDocument/2006/relationships/diagramData" Target="../diagrams/data5.xml"/><Relationship Id="rId23" Type="http://schemas.openxmlformats.org/officeDocument/2006/relationships/diagramColors" Target="../diagrams/colors6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image" Target="../media/image35.tiff"/><Relationship Id="rId9" Type="http://schemas.openxmlformats.org/officeDocument/2006/relationships/image" Target="../media/image40.tiff"/><Relationship Id="rId14" Type="http://schemas.microsoft.com/office/2007/relationships/diagramDrawing" Target="../diagrams/drawing4.xml"/><Relationship Id="rId22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uturistic-rotating-white-dna-strand-with-genetic-codes-and-abstract-geometry-seamless.mp4">
            <a:hlinkClick r:id="" action="ppaction://media"/>
            <a:extLst>
              <a:ext uri="{FF2B5EF4-FFF2-40B4-BE49-F238E27FC236}">
                <a16:creationId xmlns:a16="http://schemas.microsoft.com/office/drawing/2014/main" id="{81923CD9-7C32-36C9-BE2A-7726346054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75" y="2360"/>
            <a:ext cx="12094153" cy="6803107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303A66-6BF7-0789-9A56-7A7898C3E4B6}"/>
              </a:ext>
            </a:extLst>
          </p:cNvPr>
          <p:cNvSpPr txBox="1">
            <a:spLocks/>
          </p:cNvSpPr>
          <p:nvPr/>
        </p:nvSpPr>
        <p:spPr>
          <a:xfrm>
            <a:off x="2306319" y="1956415"/>
            <a:ext cx="7894321" cy="2297082"/>
          </a:xfrm>
          <a:prstGeom prst="roundRect">
            <a:avLst/>
          </a:prstGeom>
          <a:gradFill>
            <a:gsLst>
              <a:gs pos="0">
                <a:schemeClr val="tx1">
                  <a:alpha val="80525"/>
                  <a:lumMod val="8000"/>
                  <a:lumOff val="92000"/>
                </a:schemeClr>
              </a:gs>
              <a:gs pos="100000">
                <a:srgbClr val="D6CDFF"/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Medicine in Asthma</a:t>
            </a:r>
          </a:p>
          <a:p>
            <a:pPr algn="ctr"/>
            <a:r>
              <a:rPr lang="en-US" sz="44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(2025) </a:t>
            </a:r>
            <a:endParaRPr lang="en-US" sz="4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6A376-8002-C7AF-C88B-CEF73C67B63A}"/>
              </a:ext>
            </a:extLst>
          </p:cNvPr>
          <p:cNvSpPr txBox="1"/>
          <p:nvPr/>
        </p:nvSpPr>
        <p:spPr>
          <a:xfrm>
            <a:off x="4810217" y="4840079"/>
            <a:ext cx="224920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Deepak Talwar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1C714-6621-93D1-129D-AE5B44B60923}"/>
              </a:ext>
            </a:extLst>
          </p:cNvPr>
          <p:cNvSpPr/>
          <p:nvPr/>
        </p:nvSpPr>
        <p:spPr>
          <a:xfrm>
            <a:off x="2857898" y="5448023"/>
            <a:ext cx="6526306" cy="980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901"/>
              </a:spcBef>
              <a:defRPr/>
            </a:pPr>
            <a:r>
              <a:rPr lang="en-US" sz="1200" dirty="0">
                <a:ea typeface="SF Pro Display" panose="00000500000000000000" pitchFamily="2" charset="0"/>
                <a:cs typeface="ＭＳ Ｐゴシック" pitchFamily="-107" charset="-128"/>
              </a:rPr>
              <a:t>MD, DTCD, DNB,  DM ( Pulmonary &amp; Critical Medicine )  FISDA, FCCP ( USA ), FNCCP</a:t>
            </a:r>
          </a:p>
          <a:p>
            <a:pPr algn="ctr">
              <a:lnSpc>
                <a:spcPct val="40000"/>
              </a:lnSpc>
              <a:spcBef>
                <a:spcPts val="901"/>
              </a:spcBef>
              <a:buClr>
                <a:schemeClr val="bg2"/>
              </a:buClr>
              <a:buSzPct val="65000"/>
              <a:defRPr/>
            </a:pPr>
            <a:r>
              <a:rPr lang="en-US" sz="1600" i="1" dirty="0">
                <a:ea typeface="SF Pro Display" panose="00000500000000000000" pitchFamily="2" charset="0"/>
                <a:cs typeface="ＭＳ Ｐゴシック" pitchFamily="-107" charset="-128"/>
              </a:rPr>
              <a:t>Director &amp; Chair</a:t>
            </a:r>
          </a:p>
          <a:p>
            <a:pPr algn="ctr">
              <a:lnSpc>
                <a:spcPct val="40000"/>
              </a:lnSpc>
              <a:spcBef>
                <a:spcPts val="901"/>
              </a:spcBef>
              <a:buClr>
                <a:schemeClr val="bg2"/>
              </a:buClr>
              <a:buSzPct val="65000"/>
              <a:defRPr/>
            </a:pPr>
            <a:r>
              <a:rPr lang="en-US" sz="1600" i="1" dirty="0">
                <a:ea typeface="SF Pro Display" panose="00000500000000000000" pitchFamily="2" charset="0"/>
                <a:cs typeface="ＭＳ Ｐゴシック" pitchFamily="-107" charset="-128"/>
              </a:rPr>
              <a:t>Pulmonary, Sleep, Allergy &amp; Critical Care Medicine</a:t>
            </a:r>
          </a:p>
          <a:p>
            <a:pPr algn="ctr">
              <a:lnSpc>
                <a:spcPct val="40000"/>
              </a:lnSpc>
              <a:spcBef>
                <a:spcPts val="901"/>
              </a:spcBef>
              <a:buClr>
                <a:schemeClr val="bg2"/>
              </a:buClr>
              <a:buSzPct val="65000"/>
              <a:defRPr/>
            </a:pPr>
            <a:r>
              <a:rPr lang="en-US" sz="1600" dirty="0">
                <a:ea typeface="SF Pro Display" panose="00000500000000000000" pitchFamily="2" charset="0"/>
                <a:cs typeface="ＭＳ Ｐゴシック" pitchFamily="-107" charset="-128"/>
              </a:rPr>
              <a:t>Metro Group of Hospitals, INDIA</a:t>
            </a:r>
            <a:endParaRPr lang="en-US" sz="1600" dirty="0">
              <a:ea typeface="SF Pro Display" panose="00000500000000000000" pitchFamily="2" charset="0"/>
              <a:cs typeface="ＭＳ Ｐゴシック" pitchFamily="-108" charset="-12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5B7CD1-FA1B-AA7A-1F34-E8CE8194485E}"/>
              </a:ext>
            </a:extLst>
          </p:cNvPr>
          <p:cNvGrpSpPr/>
          <p:nvPr/>
        </p:nvGrpSpPr>
        <p:grpSpPr>
          <a:xfrm>
            <a:off x="9817638" y="4572000"/>
            <a:ext cx="1917055" cy="2138250"/>
            <a:chOff x="113521" y="44647"/>
            <a:chExt cx="1698428" cy="16984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6881630-D64E-D290-6EEE-242FF352036B}"/>
                </a:ext>
              </a:extLst>
            </p:cNvPr>
            <p:cNvSpPr/>
            <p:nvPr/>
          </p:nvSpPr>
          <p:spPr>
            <a:xfrm>
              <a:off x="113521" y="44647"/>
              <a:ext cx="1698428" cy="1698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2A93EF-691D-4ACE-DB79-1BC9BA935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132" y="259556"/>
              <a:ext cx="1480080" cy="1230530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1F1896-285B-A4C0-5374-068C01F1E701}"/>
              </a:ext>
            </a:extLst>
          </p:cNvPr>
          <p:cNvSpPr txBox="1"/>
          <p:nvPr/>
        </p:nvSpPr>
        <p:spPr>
          <a:xfrm>
            <a:off x="2108598" y="614500"/>
            <a:ext cx="8517396" cy="646331"/>
          </a:xfrm>
          <a:prstGeom prst="rect">
            <a:avLst/>
          </a:prstGeom>
          <a:gradFill>
            <a:gsLst>
              <a:gs pos="78000">
                <a:schemeClr val="accent3"/>
              </a:gs>
              <a:gs pos="0">
                <a:schemeClr val="tx1"/>
              </a:gs>
              <a:gs pos="100000">
                <a:schemeClr val="tx2">
                  <a:lumMod val="75000"/>
                  <a:lumOff val="25000"/>
                  <a:alpha val="14266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PACS - OAD Symposium : Agra - 2025</a:t>
            </a:r>
          </a:p>
        </p:txBody>
      </p:sp>
    </p:spTree>
    <p:extLst>
      <p:ext uri="{BB962C8B-B14F-4D97-AF65-F5344CB8AC3E}">
        <p14:creationId xmlns:p14="http://schemas.microsoft.com/office/powerpoint/2010/main" val="2143490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B0915-A881-DC99-5602-56F85A9B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E6D01B6-A841-8D1A-2A65-B4F1EF82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>
                <a:solidFill>
                  <a:schemeClr val="bg1"/>
                </a:solidFill>
              </a:rPr>
              <a:t>Small Airway Disease Asthma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9C84D68-215D-5E78-0FE0-1D6C1735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928" y="3005826"/>
            <a:ext cx="5375562" cy="30478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SAD present in 50-60%</a:t>
            </a:r>
          </a:p>
          <a:p>
            <a:r>
              <a:rPr lang="en-US" dirty="0"/>
              <a:t>Can occur without large airflow obstruction</a:t>
            </a:r>
          </a:p>
          <a:p>
            <a:r>
              <a:rPr lang="en-US" dirty="0"/>
              <a:t>27% of Severe Asthma had only SAD*</a:t>
            </a:r>
          </a:p>
          <a:p>
            <a:r>
              <a:rPr lang="en-US" dirty="0"/>
              <a:t>Occurs all Asthma severities</a:t>
            </a:r>
          </a:p>
          <a:p>
            <a:r>
              <a:rPr lang="en-US" dirty="0"/>
              <a:t>Associated with worst asthma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C6CBB-1AD5-C8C3-2041-F45F231790D7}"/>
              </a:ext>
            </a:extLst>
          </p:cNvPr>
          <p:cNvSpPr txBox="1"/>
          <p:nvPr/>
        </p:nvSpPr>
        <p:spPr>
          <a:xfrm>
            <a:off x="1246909" y="6434055"/>
            <a:ext cx="10224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75"/>
              </a:spcBef>
            </a:pPr>
            <a:r>
              <a:rPr lang="en-IN" sz="1600" dirty="0">
                <a:solidFill>
                  <a:schemeClr val="bg1"/>
                </a:solidFill>
                <a:effectLst/>
              </a:rPr>
              <a:t>*Talwar D. Small airway involvement in severe asthma: Monaldi Arch Chest Dis doi:10.4081/monaldi.2024</a:t>
            </a:r>
          </a:p>
        </p:txBody>
      </p:sp>
      <p:pic>
        <p:nvPicPr>
          <p:cNvPr id="3074" name="Picture 2" descr="Monaldi Archives for Chest Disease">
            <a:extLst>
              <a:ext uri="{FF2B5EF4-FFF2-40B4-BE49-F238E27FC236}">
                <a16:creationId xmlns:a16="http://schemas.microsoft.com/office/drawing/2014/main" id="{704B22E1-A2F7-A7E6-9EFC-51F1E71A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526" y="0"/>
            <a:ext cx="1963826" cy="262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811EF-2576-44E7-D56C-8A59ED1CC7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0543" r="17767" b="9708"/>
          <a:stretch/>
        </p:blipFill>
        <p:spPr>
          <a:xfrm>
            <a:off x="1246910" y="1794413"/>
            <a:ext cx="4253346" cy="409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41B5A71-6E30-D7E2-275D-3EC3783DE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8" t="26033" b="21694"/>
          <a:stretch/>
        </p:blipFill>
        <p:spPr bwMode="auto">
          <a:xfrm rot="920514">
            <a:off x="7952871" y="238258"/>
            <a:ext cx="1090949" cy="21015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034421-3832-6347-D869-D4794D437171}"/>
              </a:ext>
            </a:extLst>
          </p:cNvPr>
          <p:cNvSpPr txBox="1"/>
          <p:nvPr/>
        </p:nvSpPr>
        <p:spPr>
          <a:xfrm>
            <a:off x="6802283" y="2242747"/>
            <a:ext cx="2491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Extrafine Particle Inhaler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E9E00A-4D9B-4B0C-2041-38666A572C20}"/>
              </a:ext>
            </a:extLst>
          </p:cNvPr>
          <p:cNvSpPr/>
          <p:nvPr/>
        </p:nvSpPr>
        <p:spPr>
          <a:xfrm>
            <a:off x="2369127" y="3005826"/>
            <a:ext cx="1981200" cy="176013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Small Airway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Disease  Asthma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09EBB-EDAD-ECA1-1315-CFC16374F226}"/>
              </a:ext>
            </a:extLst>
          </p:cNvPr>
          <p:cNvSpPr txBox="1"/>
          <p:nvPr/>
        </p:nvSpPr>
        <p:spPr>
          <a:xfrm>
            <a:off x="1999942" y="2389909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↑ </a:t>
            </a:r>
            <a:r>
              <a:rPr lang="en-US" dirty="0">
                <a:solidFill>
                  <a:schemeClr val="bg1"/>
                </a:solidFill>
              </a:rPr>
              <a:t>Mucus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CD221-05E5-5A78-F060-680B6A02C091}"/>
              </a:ext>
            </a:extLst>
          </p:cNvPr>
          <p:cNvSpPr txBox="1"/>
          <p:nvPr/>
        </p:nvSpPr>
        <p:spPr>
          <a:xfrm>
            <a:off x="4476321" y="3606415"/>
            <a:ext cx="1023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Thick </a:t>
            </a:r>
          </a:p>
          <a:p>
            <a:r>
              <a:rPr lang="en-US" dirty="0">
                <a:solidFill>
                  <a:schemeClr val="bg1"/>
                </a:solidFill>
              </a:rPr>
              <a:t>Smooth</a:t>
            </a:r>
          </a:p>
          <a:p>
            <a:r>
              <a:rPr lang="en-US" dirty="0">
                <a:solidFill>
                  <a:schemeClr val="bg1"/>
                </a:solidFill>
              </a:rPr>
              <a:t>Muscle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2496D-FAF7-AF49-5EE3-51B0879B067E}"/>
              </a:ext>
            </a:extLst>
          </p:cNvPr>
          <p:cNvSpPr txBox="1"/>
          <p:nvPr/>
        </p:nvSpPr>
        <p:spPr>
          <a:xfrm>
            <a:off x="3408239" y="2098155"/>
            <a:ext cx="130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Thick</a:t>
            </a:r>
          </a:p>
          <a:p>
            <a:r>
              <a:rPr lang="en-US" dirty="0">
                <a:solidFill>
                  <a:schemeClr val="bg1"/>
                </a:solidFill>
              </a:rPr>
              <a:t>Epithelium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6ABAF-867E-9801-B61B-9FB738D8EF67}"/>
              </a:ext>
            </a:extLst>
          </p:cNvPr>
          <p:cNvSpPr txBox="1"/>
          <p:nvPr/>
        </p:nvSpPr>
        <p:spPr>
          <a:xfrm>
            <a:off x="2723852" y="5025820"/>
            <a:ext cx="1368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Airway</a:t>
            </a:r>
          </a:p>
          <a:p>
            <a:r>
              <a:rPr lang="en-US" dirty="0">
                <a:solidFill>
                  <a:schemeClr val="bg1"/>
                </a:solidFill>
              </a:rPr>
              <a:t>Innervation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567695-5725-06AF-1D16-DAAC4964BB37}"/>
              </a:ext>
            </a:extLst>
          </p:cNvPr>
          <p:cNvSpPr txBox="1"/>
          <p:nvPr/>
        </p:nvSpPr>
        <p:spPr>
          <a:xfrm>
            <a:off x="1359846" y="3918786"/>
            <a:ext cx="926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</a:t>
            </a:r>
          </a:p>
          <a:p>
            <a:r>
              <a:rPr lang="en-US" dirty="0">
                <a:solidFill>
                  <a:schemeClr val="bg1"/>
                </a:solidFill>
              </a:rPr>
              <a:t> Matrix</a:t>
            </a:r>
          </a:p>
        </p:txBody>
      </p:sp>
    </p:spTree>
    <p:extLst>
      <p:ext uri="{BB962C8B-B14F-4D97-AF65-F5344CB8AC3E}">
        <p14:creationId xmlns:p14="http://schemas.microsoft.com/office/powerpoint/2010/main" val="76522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052F2C-2F2C-CB9E-83EA-802968D4F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7DF7A8-E04E-5834-6A47-A0A5776A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98" y="397879"/>
            <a:ext cx="11066734" cy="1132258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</a:rPr>
              <a:t>Triple Therapy in Asthma &amp; Treatable Treats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58C90E-DD45-D374-ABE0-44E9BCDFD319}"/>
              </a:ext>
            </a:extLst>
          </p:cNvPr>
          <p:cNvSpPr/>
          <p:nvPr/>
        </p:nvSpPr>
        <p:spPr>
          <a:xfrm>
            <a:off x="5334002" y="4724400"/>
            <a:ext cx="1607127" cy="157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Eosinophilic</a:t>
            </a:r>
          </a:p>
          <a:p>
            <a:pPr algn="ctr"/>
            <a:r>
              <a:rPr lang="en-US" sz="1200" dirty="0"/>
              <a:t>Inflammation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FB2D1D-4ED9-1302-B89A-AD85A7084C2F}"/>
              </a:ext>
            </a:extLst>
          </p:cNvPr>
          <p:cNvSpPr/>
          <p:nvPr/>
        </p:nvSpPr>
        <p:spPr>
          <a:xfrm>
            <a:off x="7038112" y="4724400"/>
            <a:ext cx="1607127" cy="157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Small </a:t>
            </a:r>
          </a:p>
          <a:p>
            <a:pPr algn="ctr"/>
            <a:r>
              <a:rPr lang="en-US" sz="1200" dirty="0"/>
              <a:t>Airway Dysfunction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FF7205-6E2A-E20D-12DE-69DCF3F83A06}"/>
              </a:ext>
            </a:extLst>
          </p:cNvPr>
          <p:cNvSpPr/>
          <p:nvPr/>
        </p:nvSpPr>
        <p:spPr>
          <a:xfrm>
            <a:off x="3629892" y="4724400"/>
            <a:ext cx="1607127" cy="15794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Neuronal</a:t>
            </a:r>
          </a:p>
          <a:p>
            <a:pPr algn="ctr"/>
            <a:r>
              <a:rPr lang="en-US" sz="1600" dirty="0"/>
              <a:t>Plasticity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0A4CBE-6C81-EC34-FD45-51EB80B8CBBD}"/>
              </a:ext>
            </a:extLst>
          </p:cNvPr>
          <p:cNvSpPr/>
          <p:nvPr/>
        </p:nvSpPr>
        <p:spPr>
          <a:xfrm>
            <a:off x="8742222" y="4724400"/>
            <a:ext cx="1607127" cy="157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Mucus Hyper secretion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B3D965-E295-790C-AFA2-B8D6C20550F6}"/>
              </a:ext>
            </a:extLst>
          </p:cNvPr>
          <p:cNvSpPr/>
          <p:nvPr/>
        </p:nvSpPr>
        <p:spPr>
          <a:xfrm>
            <a:off x="1925782" y="4738255"/>
            <a:ext cx="1607127" cy="157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Airflow</a:t>
            </a:r>
          </a:p>
          <a:p>
            <a:pPr algn="ctr"/>
            <a:r>
              <a:rPr lang="en-US" sz="1600" dirty="0"/>
              <a:t>Limitation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32BCE7-33DA-18C1-6826-22E4DC270E03}"/>
              </a:ext>
            </a:extLst>
          </p:cNvPr>
          <p:cNvSpPr/>
          <p:nvPr/>
        </p:nvSpPr>
        <p:spPr>
          <a:xfrm>
            <a:off x="159328" y="4724400"/>
            <a:ext cx="1607127" cy="157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Exacerbation Prone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CEE81A-A53E-E8F9-6C2B-D94443FD8EE8}"/>
              </a:ext>
            </a:extLst>
          </p:cNvPr>
          <p:cNvSpPr/>
          <p:nvPr/>
        </p:nvSpPr>
        <p:spPr>
          <a:xfrm>
            <a:off x="10446332" y="4724400"/>
            <a:ext cx="1607127" cy="15794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Neutrophilic</a:t>
            </a:r>
          </a:p>
          <a:p>
            <a:pPr algn="ctr"/>
            <a:r>
              <a:rPr lang="en-US" sz="1200" dirty="0"/>
              <a:t>Inflammation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77F1E61-EC8D-0C3A-A319-728922DF6AA3}"/>
              </a:ext>
            </a:extLst>
          </p:cNvPr>
          <p:cNvSpPr/>
          <p:nvPr/>
        </p:nvSpPr>
        <p:spPr>
          <a:xfrm>
            <a:off x="484909" y="1844902"/>
            <a:ext cx="2410691" cy="10806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ICS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82B8482-770E-551A-9F65-DE02BD6A687F}"/>
              </a:ext>
            </a:extLst>
          </p:cNvPr>
          <p:cNvSpPr/>
          <p:nvPr/>
        </p:nvSpPr>
        <p:spPr>
          <a:xfrm>
            <a:off x="4734091" y="1844901"/>
            <a:ext cx="2410691" cy="108065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ICS / LABA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A3A2B6-0C60-DA21-DE3B-6FD73FC96A46}"/>
              </a:ext>
            </a:extLst>
          </p:cNvPr>
          <p:cNvCxnSpPr>
            <a:stCxn id="11" idx="2"/>
            <a:endCxn id="9" idx="0"/>
          </p:cNvCxnSpPr>
          <p:nvPr/>
        </p:nvCxnSpPr>
        <p:spPr>
          <a:xfrm flipH="1">
            <a:off x="962892" y="2925557"/>
            <a:ext cx="727363" cy="1798843"/>
          </a:xfrm>
          <a:prstGeom prst="straightConnector1">
            <a:avLst/>
          </a:prstGeom>
          <a:ln w="53975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810F2B-5179-A231-950B-48814FFF1793}"/>
              </a:ext>
            </a:extLst>
          </p:cNvPr>
          <p:cNvCxnSpPr>
            <a:cxnSpLocks/>
          </p:cNvCxnSpPr>
          <p:nvPr/>
        </p:nvCxnSpPr>
        <p:spPr>
          <a:xfrm>
            <a:off x="1869853" y="3020415"/>
            <a:ext cx="4215388" cy="1828780"/>
          </a:xfrm>
          <a:prstGeom prst="straightConnector1">
            <a:avLst/>
          </a:prstGeom>
          <a:ln w="53975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4F2EDB-3FD2-7C3F-B418-10969C910A2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690255" y="2925557"/>
            <a:ext cx="6186054" cy="1868116"/>
          </a:xfrm>
          <a:prstGeom prst="straightConnector1">
            <a:avLst/>
          </a:prstGeom>
          <a:ln w="53975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B32111-0E2D-62FA-7A12-09FDFE98392B}"/>
              </a:ext>
            </a:extLst>
          </p:cNvPr>
          <p:cNvCxnSpPr>
            <a:cxnSpLocks/>
          </p:cNvCxnSpPr>
          <p:nvPr/>
        </p:nvCxnSpPr>
        <p:spPr>
          <a:xfrm flipH="1">
            <a:off x="2781955" y="2911701"/>
            <a:ext cx="3210091" cy="1812699"/>
          </a:xfrm>
          <a:prstGeom prst="straightConnector1">
            <a:avLst/>
          </a:prstGeom>
          <a:ln w="539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8B9652-52B0-979C-1D52-0DCC6C16DF2E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129846" y="2925556"/>
            <a:ext cx="4809591" cy="1840409"/>
          </a:xfrm>
          <a:prstGeom prst="straightConnector1">
            <a:avLst/>
          </a:prstGeom>
          <a:ln w="539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2DF0F5-A55A-B092-592B-56D7F0FF5139}"/>
              </a:ext>
            </a:extLst>
          </p:cNvPr>
          <p:cNvCxnSpPr>
            <a:cxnSpLocks/>
          </p:cNvCxnSpPr>
          <p:nvPr/>
        </p:nvCxnSpPr>
        <p:spPr>
          <a:xfrm>
            <a:off x="5999806" y="2950495"/>
            <a:ext cx="3519789" cy="1718382"/>
          </a:xfrm>
          <a:prstGeom prst="straightConnector1">
            <a:avLst/>
          </a:prstGeom>
          <a:ln w="539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34CCD9-DAC6-FD42-0FF3-A531DE95E80F}"/>
              </a:ext>
            </a:extLst>
          </p:cNvPr>
          <p:cNvCxnSpPr>
            <a:cxnSpLocks/>
          </p:cNvCxnSpPr>
          <p:nvPr/>
        </p:nvCxnSpPr>
        <p:spPr>
          <a:xfrm>
            <a:off x="5955518" y="2879610"/>
            <a:ext cx="218621" cy="1969584"/>
          </a:xfrm>
          <a:prstGeom prst="straightConnector1">
            <a:avLst/>
          </a:prstGeom>
          <a:ln w="539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CD26716-20E3-7FFB-BF36-C21F835630C6}"/>
              </a:ext>
            </a:extLst>
          </p:cNvPr>
          <p:cNvCxnSpPr>
            <a:cxnSpLocks/>
          </p:cNvCxnSpPr>
          <p:nvPr/>
        </p:nvCxnSpPr>
        <p:spPr>
          <a:xfrm flipH="1">
            <a:off x="2978345" y="2940954"/>
            <a:ext cx="7211975" cy="1888135"/>
          </a:xfrm>
          <a:prstGeom prst="straightConnector1">
            <a:avLst/>
          </a:prstGeom>
          <a:ln w="53975">
            <a:solidFill>
              <a:srgbClr val="D6C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B9CDF4-E983-60AE-4719-EA6F5D41F033}"/>
              </a:ext>
            </a:extLst>
          </p:cNvPr>
          <p:cNvCxnSpPr>
            <a:cxnSpLocks/>
          </p:cNvCxnSpPr>
          <p:nvPr/>
        </p:nvCxnSpPr>
        <p:spPr>
          <a:xfrm flipH="1">
            <a:off x="4792693" y="2951141"/>
            <a:ext cx="5506781" cy="1905078"/>
          </a:xfrm>
          <a:prstGeom prst="straightConnector1">
            <a:avLst/>
          </a:prstGeom>
          <a:ln w="53975">
            <a:solidFill>
              <a:srgbClr val="D6C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810169-D8F4-E784-94A2-013F940BD714}"/>
              </a:ext>
            </a:extLst>
          </p:cNvPr>
          <p:cNvCxnSpPr>
            <a:cxnSpLocks/>
          </p:cNvCxnSpPr>
          <p:nvPr/>
        </p:nvCxnSpPr>
        <p:spPr>
          <a:xfrm flipH="1">
            <a:off x="6246933" y="3076434"/>
            <a:ext cx="3896237" cy="1809614"/>
          </a:xfrm>
          <a:prstGeom prst="straightConnector1">
            <a:avLst/>
          </a:prstGeom>
          <a:ln w="53975">
            <a:solidFill>
              <a:srgbClr val="D6C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6269AD5-4492-7DCE-FC67-FF5655C2815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207499" y="2909986"/>
            <a:ext cx="1042397" cy="1814414"/>
          </a:xfrm>
          <a:prstGeom prst="straightConnector1">
            <a:avLst/>
          </a:prstGeom>
          <a:ln w="53975">
            <a:solidFill>
              <a:srgbClr val="D6C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C991C03-82F1-CB1D-04BF-B76A2580ADB6}"/>
              </a:ext>
            </a:extLst>
          </p:cNvPr>
          <p:cNvCxnSpPr>
            <a:cxnSpLocks/>
          </p:cNvCxnSpPr>
          <p:nvPr/>
        </p:nvCxnSpPr>
        <p:spPr>
          <a:xfrm flipH="1">
            <a:off x="1314122" y="2981078"/>
            <a:ext cx="8968670" cy="1880102"/>
          </a:xfrm>
          <a:prstGeom prst="straightConnector1">
            <a:avLst/>
          </a:prstGeom>
          <a:ln w="53975">
            <a:solidFill>
              <a:srgbClr val="D6C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A417480-D9CC-75F2-8291-0496FD3ABE4E}"/>
              </a:ext>
            </a:extLst>
          </p:cNvPr>
          <p:cNvCxnSpPr>
            <a:cxnSpLocks/>
          </p:cNvCxnSpPr>
          <p:nvPr/>
        </p:nvCxnSpPr>
        <p:spPr>
          <a:xfrm flipH="1">
            <a:off x="7841675" y="2925555"/>
            <a:ext cx="2255819" cy="1888135"/>
          </a:xfrm>
          <a:prstGeom prst="straightConnector1">
            <a:avLst/>
          </a:prstGeom>
          <a:ln w="53975">
            <a:solidFill>
              <a:srgbClr val="D6C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0544CEA-1194-C88F-2310-538BEEE1019A}"/>
              </a:ext>
            </a:extLst>
          </p:cNvPr>
          <p:cNvCxnSpPr>
            <a:cxnSpLocks/>
          </p:cNvCxnSpPr>
          <p:nvPr/>
        </p:nvCxnSpPr>
        <p:spPr>
          <a:xfrm flipH="1">
            <a:off x="9499373" y="2982690"/>
            <a:ext cx="644534" cy="1783446"/>
          </a:xfrm>
          <a:prstGeom prst="straightConnector1">
            <a:avLst/>
          </a:prstGeom>
          <a:ln w="53975">
            <a:solidFill>
              <a:srgbClr val="D6C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D6C266-8017-842B-6561-2A07BB9369C5}"/>
              </a:ext>
            </a:extLst>
          </p:cNvPr>
          <p:cNvSpPr/>
          <p:nvPr/>
        </p:nvSpPr>
        <p:spPr>
          <a:xfrm>
            <a:off x="8983273" y="1913514"/>
            <a:ext cx="2410691" cy="108065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ICS / LABA / LAMA</a:t>
            </a:r>
          </a:p>
        </p:txBody>
      </p:sp>
    </p:spTree>
    <p:extLst>
      <p:ext uri="{BB962C8B-B14F-4D97-AF65-F5344CB8AC3E}">
        <p14:creationId xmlns:p14="http://schemas.microsoft.com/office/powerpoint/2010/main" val="277532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15D5F-E30A-4D28-F081-5CB22025D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980E58-9659-CF57-2D09-F4C47740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68531"/>
            <a:ext cx="10653578" cy="1132258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</a:rPr>
              <a:t>Role of LAMA in Asthma : Step 5 or 4 ?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4EF0381-90F5-4C47-9AD6-174CE69E3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715532"/>
            <a:ext cx="5829717" cy="459382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Predictors of response 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Fixed airflow obstruction : Extrafine particle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Elderly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Current or former smokers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H/O Severe Exacerbations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H/O Moderate exacerbation in last year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Cholinergic plasticity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Women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Small airway disease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Mucus hypersecretion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Neutrophilic airway inflammation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2FCF285-0B7D-0794-9B42-CD0E09400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3637"/>
          <a:stretch/>
        </p:blipFill>
        <p:spPr bwMode="auto">
          <a:xfrm>
            <a:off x="6442364" y="1191493"/>
            <a:ext cx="5574579" cy="499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est Eosinophil Royalty-Free Images, Stock Photos &amp; Pictures | Shutterstock">
            <a:extLst>
              <a:ext uri="{FF2B5EF4-FFF2-40B4-BE49-F238E27FC236}">
                <a16:creationId xmlns:a16="http://schemas.microsoft.com/office/drawing/2014/main" id="{55407122-7E92-D1D1-9825-07D22AFA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09" y="1333440"/>
            <a:ext cx="2222500" cy="2387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8ECF8-50D0-A3CE-4AF1-D9632629BE6B}"/>
              </a:ext>
            </a:extLst>
          </p:cNvPr>
          <p:cNvSpPr txBox="1"/>
          <p:nvPr/>
        </p:nvSpPr>
        <p:spPr>
          <a:xfrm>
            <a:off x="5545426" y="3290457"/>
            <a:ext cx="300678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Irrespective of Eosinophils</a:t>
            </a:r>
          </a:p>
        </p:txBody>
      </p:sp>
    </p:spTree>
    <p:extLst>
      <p:ext uri="{BB962C8B-B14F-4D97-AF65-F5344CB8AC3E}">
        <p14:creationId xmlns:p14="http://schemas.microsoft.com/office/powerpoint/2010/main" val="61709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6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FFEDE2-E7C5-075F-4473-E7486EAE5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osinophil - Wikipedia">
            <a:extLst>
              <a:ext uri="{FF2B5EF4-FFF2-40B4-BE49-F238E27FC236}">
                <a16:creationId xmlns:a16="http://schemas.microsoft.com/office/drawing/2014/main" id="{5339CBEE-F5F9-472F-686F-0C7D72F2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5521" b="1"/>
          <a:stretch/>
        </p:blipFill>
        <p:spPr bwMode="auto">
          <a:xfrm>
            <a:off x="155268" y="1482436"/>
            <a:ext cx="4289796" cy="4615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8F3F9-1E5F-7701-A138-92FD4455F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56007"/>
            <a:ext cx="7577722" cy="1042970"/>
          </a:xfrm>
        </p:spPr>
        <p:txBody>
          <a:bodyPr anchor="b"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Eosinophilic Airway inflammation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DDF61-0EBC-DCF5-6E31-893C7D046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979" y="3485946"/>
            <a:ext cx="3080256" cy="53035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Irrelevant Elevated IgE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B75FC0-FFAA-BE98-F519-89D7D773FD24}"/>
              </a:ext>
            </a:extLst>
          </p:cNvPr>
          <p:cNvSpPr txBox="1">
            <a:spLocks/>
          </p:cNvSpPr>
          <p:nvPr/>
        </p:nvSpPr>
        <p:spPr>
          <a:xfrm>
            <a:off x="4150191" y="2809538"/>
            <a:ext cx="3517365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2"/>
                </a:solidFill>
              </a:rPr>
              <a:t>Allergic Symptoms Minimal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F39B9B-B95D-F980-1AC8-C6C030FFEDBF}"/>
              </a:ext>
            </a:extLst>
          </p:cNvPr>
          <p:cNvSpPr txBox="1">
            <a:spLocks/>
          </p:cNvSpPr>
          <p:nvPr/>
        </p:nvSpPr>
        <p:spPr>
          <a:xfrm>
            <a:off x="3412675" y="1625586"/>
            <a:ext cx="3517365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2"/>
                </a:solidFill>
              </a:rPr>
              <a:t>Late Onset Adult Asthma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5D0B24-E2BB-1B0C-8824-109E41B7EB77}"/>
              </a:ext>
            </a:extLst>
          </p:cNvPr>
          <p:cNvSpPr txBox="1">
            <a:spLocks/>
          </p:cNvSpPr>
          <p:nvPr/>
        </p:nvSpPr>
        <p:spPr>
          <a:xfrm>
            <a:off x="4283445" y="4113693"/>
            <a:ext cx="3517365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ILC 2 Activation Mediated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0C859D-61A1-3391-1B79-D21505C457F7}"/>
              </a:ext>
            </a:extLst>
          </p:cNvPr>
          <p:cNvSpPr txBox="1">
            <a:spLocks/>
          </p:cNvSpPr>
          <p:nvPr/>
        </p:nvSpPr>
        <p:spPr>
          <a:xfrm>
            <a:off x="3949382" y="2270214"/>
            <a:ext cx="3517365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Eosinophilic Inflammation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5AF628-1D9E-815C-BD80-8A3A177A3919}"/>
              </a:ext>
            </a:extLst>
          </p:cNvPr>
          <p:cNvSpPr txBox="1">
            <a:spLocks/>
          </p:cNvSpPr>
          <p:nvPr/>
        </p:nvSpPr>
        <p:spPr>
          <a:xfrm>
            <a:off x="3946615" y="4767516"/>
            <a:ext cx="3800324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IL 5 /13 without T Cell Cascade 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B78816-0FFC-ECF9-60E0-EF01A4FAACC9}"/>
              </a:ext>
            </a:extLst>
          </p:cNvPr>
          <p:cNvSpPr txBox="1">
            <a:spLocks/>
          </p:cNvSpPr>
          <p:nvPr/>
        </p:nvSpPr>
        <p:spPr>
          <a:xfrm>
            <a:off x="3638243" y="5346306"/>
            <a:ext cx="3011939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2"/>
                </a:solidFill>
              </a:rPr>
              <a:t>Poor ICS Response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1F6299-DA93-2911-417C-7630C2AD668D}"/>
              </a:ext>
            </a:extLst>
          </p:cNvPr>
          <p:cNvSpPr txBox="1">
            <a:spLocks/>
          </p:cNvSpPr>
          <p:nvPr/>
        </p:nvSpPr>
        <p:spPr>
          <a:xfrm>
            <a:off x="2891991" y="5842710"/>
            <a:ext cx="4854947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Persistent T2 Inflammation - Biomarkers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E2D970-6C8B-B457-7435-21842529F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682" y="-46935"/>
            <a:ext cx="431934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00738C-16C0-C016-3D1D-70225772BE62}"/>
              </a:ext>
            </a:extLst>
          </p:cNvPr>
          <p:cNvSpPr/>
          <p:nvPr/>
        </p:nvSpPr>
        <p:spPr>
          <a:xfrm>
            <a:off x="11776364" y="2355273"/>
            <a:ext cx="397658" cy="164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E4312-ADCE-6A1F-D1FF-4F0B09C71D27}"/>
              </a:ext>
            </a:extLst>
          </p:cNvPr>
          <p:cNvSpPr txBox="1"/>
          <p:nvPr/>
        </p:nvSpPr>
        <p:spPr>
          <a:xfrm>
            <a:off x="8074459" y="6419802"/>
            <a:ext cx="375819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doi.org</a:t>
            </a:r>
            <a:r>
              <a:rPr lang="en-US" sz="1400" dirty="0"/>
              <a:t>/10.1016/j.intimp.2024.112189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C786BA-B46C-7FFE-51E0-3D6AD5E7F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9600828" y="285265"/>
            <a:ext cx="1046825" cy="5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4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CFE78-0F64-987F-99C0-1126DE424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E806272-5DAE-433C-055A-798C4510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68531"/>
            <a:ext cx="10653578" cy="809430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</a:rPr>
              <a:t>Current &amp; Future Position of SITT in Asthma </a:t>
            </a:r>
          </a:p>
        </p:txBody>
      </p:sp>
      <p:pic>
        <p:nvPicPr>
          <p:cNvPr id="10" name="Content Placeholder 9" descr="A close-up of a sign&#10;&#10;AI-generated content may be incorrect.">
            <a:extLst>
              <a:ext uri="{FF2B5EF4-FFF2-40B4-BE49-F238E27FC236}">
                <a16:creationId xmlns:a16="http://schemas.microsoft.com/office/drawing/2014/main" id="{51AA84E1-7EE3-5E92-4868-50ED763EF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125" y="1175349"/>
            <a:ext cx="8133092" cy="169778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8FD832-D15F-CFBA-6DA4-420B5E0B0C6A}"/>
              </a:ext>
            </a:extLst>
          </p:cNvPr>
          <p:cNvSpPr txBox="1"/>
          <p:nvPr/>
        </p:nvSpPr>
        <p:spPr>
          <a:xfrm>
            <a:off x="4635211" y="6489469"/>
            <a:ext cx="29215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dirty="0">
                <a:solidFill>
                  <a:schemeClr val="bg1"/>
                </a:solidFill>
                <a:effectLst/>
              </a:rPr>
              <a:t>Respiratory Medicine 200 (2022) 106915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C6837AF-3520-8A8D-0FCF-A3FCBB334752}"/>
              </a:ext>
            </a:extLst>
          </p:cNvPr>
          <p:cNvSpPr/>
          <p:nvPr/>
        </p:nvSpPr>
        <p:spPr>
          <a:xfrm>
            <a:off x="619125" y="2925545"/>
            <a:ext cx="8096249" cy="6240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Exacerbations Prone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Small Airways Dysfunction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37E6D25-3B98-E15D-A696-3871CEDC895B}"/>
              </a:ext>
            </a:extLst>
          </p:cNvPr>
          <p:cNvSpPr/>
          <p:nvPr/>
        </p:nvSpPr>
        <p:spPr>
          <a:xfrm>
            <a:off x="2924174" y="3611579"/>
            <a:ext cx="5781675" cy="4788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Airflow Limitation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553B7AF7-6082-C81F-A295-7659119E61D6}"/>
              </a:ext>
            </a:extLst>
          </p:cNvPr>
          <p:cNvSpPr/>
          <p:nvPr/>
        </p:nvSpPr>
        <p:spPr>
          <a:xfrm>
            <a:off x="859100" y="4035806"/>
            <a:ext cx="8172450" cy="4904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hree Different Asthma Inhaler Isolated On White Background Stock Photo -  Download Image Now - iStock">
            <a:extLst>
              <a:ext uri="{FF2B5EF4-FFF2-40B4-BE49-F238E27FC236}">
                <a16:creationId xmlns:a16="http://schemas.microsoft.com/office/drawing/2014/main" id="{97E9A089-9A9B-D9A7-DEF5-BACBEF43A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60" y="2600640"/>
            <a:ext cx="2410490" cy="1782966"/>
          </a:xfrm>
          <a:prstGeom prst="snip2DiagRect">
            <a:avLst>
              <a:gd name="adj1" fmla="val 1676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F554C4-AB58-1B77-CCA9-EAC671FA30EC}"/>
              </a:ext>
            </a:extLst>
          </p:cNvPr>
          <p:cNvSpPr txBox="1"/>
          <p:nvPr/>
        </p:nvSpPr>
        <p:spPr>
          <a:xfrm>
            <a:off x="10290606" y="2617563"/>
            <a:ext cx="64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SITT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68BCE-6E0C-8108-5946-2A316C9E7C1F}"/>
              </a:ext>
            </a:extLst>
          </p:cNvPr>
          <p:cNvSpPr txBox="1"/>
          <p:nvPr/>
        </p:nvSpPr>
        <p:spPr>
          <a:xfrm>
            <a:off x="5176730" y="4111729"/>
            <a:ext cx="64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SITT</a:t>
            </a: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31F6F0B9-D3D0-145F-607F-9D24C3EC6F3C}"/>
              </a:ext>
            </a:extLst>
          </p:cNvPr>
          <p:cNvSpPr/>
          <p:nvPr/>
        </p:nvSpPr>
        <p:spPr>
          <a:xfrm>
            <a:off x="2924174" y="4735030"/>
            <a:ext cx="8096251" cy="1226342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 Asthma Control</a:t>
            </a:r>
          </a:p>
          <a:p>
            <a:pPr algn="ctr"/>
            <a:r>
              <a:rPr lang="en-US" dirty="0"/>
              <a:t>Improve QoL</a:t>
            </a:r>
          </a:p>
          <a:p>
            <a:pPr algn="ctr"/>
            <a:r>
              <a:rPr lang="en-US" dirty="0"/>
              <a:t>Slow decline in FEV1 </a:t>
            </a:r>
          </a:p>
          <a:p>
            <a:pPr algn="ctr"/>
            <a:r>
              <a:rPr lang="en-US" dirty="0"/>
              <a:t>Less hospitalizations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1C96DB-687B-C894-59B2-FE15B35EC2B2}"/>
              </a:ext>
            </a:extLst>
          </p:cNvPr>
          <p:cNvSpPr/>
          <p:nvPr/>
        </p:nvSpPr>
        <p:spPr>
          <a:xfrm>
            <a:off x="749960" y="4579836"/>
            <a:ext cx="2717140" cy="153521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Expected Outcomes</a:t>
            </a:r>
          </a:p>
        </p:txBody>
      </p:sp>
    </p:spTree>
    <p:extLst>
      <p:ext uri="{BB962C8B-B14F-4D97-AF65-F5344CB8AC3E}">
        <p14:creationId xmlns:p14="http://schemas.microsoft.com/office/powerpoint/2010/main" val="264580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75A9-B250-48C3-1FFA-ABD20D92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08"/>
            <a:ext cx="12192000" cy="1109728"/>
          </a:xfrm>
          <a:solidFill>
            <a:schemeClr val="tx1"/>
          </a:solidFill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             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895FA-B3C7-41CD-74C6-60162FCC8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1" t="23873" r="5907" b="16963"/>
          <a:stretch/>
        </p:blipFill>
        <p:spPr bwMode="auto">
          <a:xfrm>
            <a:off x="8188838" y="1523999"/>
            <a:ext cx="2128932" cy="4838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25BDDD-F3ED-B8FC-565A-023C4DC66876}"/>
              </a:ext>
            </a:extLst>
          </p:cNvPr>
          <p:cNvSpPr/>
          <p:nvPr/>
        </p:nvSpPr>
        <p:spPr>
          <a:xfrm>
            <a:off x="10498360" y="2513077"/>
            <a:ext cx="1579825" cy="63448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Montelukast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4BAE2A2-43FB-C42C-6676-9FD19733E34A}"/>
              </a:ext>
            </a:extLst>
          </p:cNvPr>
          <p:cNvSpPr/>
          <p:nvPr/>
        </p:nvSpPr>
        <p:spPr>
          <a:xfrm>
            <a:off x="10460260" y="4962977"/>
            <a:ext cx="1673683" cy="63448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Azithromycin</a:t>
            </a:r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5914B140-22B7-31B9-8361-3A827A30BFAA}"/>
              </a:ext>
            </a:extLst>
          </p:cNvPr>
          <p:cNvSpPr/>
          <p:nvPr/>
        </p:nvSpPr>
        <p:spPr>
          <a:xfrm>
            <a:off x="11141114" y="3147558"/>
            <a:ext cx="338493" cy="1815419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0E38D-C428-3C61-2EBD-956CAD1DDCE6}"/>
              </a:ext>
            </a:extLst>
          </p:cNvPr>
          <p:cNvSpPr txBox="1"/>
          <p:nvPr/>
        </p:nvSpPr>
        <p:spPr>
          <a:xfrm>
            <a:off x="10167639" y="3875252"/>
            <a:ext cx="2071395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Other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FF762-4814-51DA-C88B-3FD7D0528E59}"/>
              </a:ext>
            </a:extLst>
          </p:cNvPr>
          <p:cNvSpPr txBox="1"/>
          <p:nvPr/>
        </p:nvSpPr>
        <p:spPr>
          <a:xfrm>
            <a:off x="1007451" y="465231"/>
            <a:ext cx="9774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Severe Asthma Beyond Triple Therapy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BAE6C-2A3D-8D3C-6FA8-4BD960D2087D}"/>
              </a:ext>
            </a:extLst>
          </p:cNvPr>
          <p:cNvSpPr txBox="1"/>
          <p:nvPr/>
        </p:nvSpPr>
        <p:spPr>
          <a:xfrm>
            <a:off x="10882696" y="636269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GINA 2024</a:t>
            </a:r>
          </a:p>
        </p:txBody>
      </p:sp>
      <p:pic>
        <p:nvPicPr>
          <p:cNvPr id="14" name="Picture 13" descr="A black and orange card with white text&#10;&#10;AI-generated content may be incorrect.">
            <a:extLst>
              <a:ext uri="{FF2B5EF4-FFF2-40B4-BE49-F238E27FC236}">
                <a16:creationId xmlns:a16="http://schemas.microsoft.com/office/drawing/2014/main" id="{0BA58D7D-A918-0AA0-E49D-AD75B341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44" y="1890907"/>
            <a:ext cx="7676881" cy="4368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D3F3D3-F5EF-24F3-2F06-9AEFD21C2809}"/>
              </a:ext>
            </a:extLst>
          </p:cNvPr>
          <p:cNvSpPr txBox="1"/>
          <p:nvPr/>
        </p:nvSpPr>
        <p:spPr>
          <a:xfrm>
            <a:off x="2527300" y="5956300"/>
            <a:ext cx="3417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+ Type 2 Inflammation </a:t>
            </a:r>
          </a:p>
        </p:txBody>
      </p:sp>
    </p:spTree>
    <p:extLst>
      <p:ext uri="{BB962C8B-B14F-4D97-AF65-F5344CB8AC3E}">
        <p14:creationId xmlns:p14="http://schemas.microsoft.com/office/powerpoint/2010/main" val="29197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30CF2-1871-0EC8-D8BD-4C2A05BE9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713D-9427-F0BA-EC5E-2BC6894D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37" y="382386"/>
            <a:ext cx="11624263" cy="1132258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</a:rPr>
              <a:t>Eosinophilic Airway Inflammation Trait : </a:t>
            </a:r>
            <a:r>
              <a:rPr lang="en-US" sz="3100" b="0" i="1" dirty="0">
                <a:solidFill>
                  <a:schemeClr val="bg1"/>
                </a:solidFill>
              </a:rPr>
              <a:t>Biomarkers</a:t>
            </a:r>
            <a:endParaRPr lang="en-US" sz="4000" b="0" i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2C9B905E-CBED-2079-829B-23415D8DB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6223" t="32891" r="670" b="12820"/>
          <a:stretch/>
        </p:blipFill>
        <p:spPr>
          <a:xfrm>
            <a:off x="110537" y="1413164"/>
            <a:ext cx="8022325" cy="53333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FB8517-68D6-61E9-CEDD-3DB51B889B1C}"/>
              </a:ext>
            </a:extLst>
          </p:cNvPr>
          <p:cNvSpPr txBox="1"/>
          <p:nvPr/>
        </p:nvSpPr>
        <p:spPr>
          <a:xfrm>
            <a:off x="7883236" y="2345912"/>
            <a:ext cx="4198227" cy="2724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</a:rPr>
              <a:t>Blood Eosinophils :  </a:t>
            </a:r>
            <a:r>
              <a:rPr lang="en-US" sz="2200" b="1" u="sng" dirty="0">
                <a:solidFill>
                  <a:srgbClr val="C00000"/>
                </a:solidFill>
              </a:rPr>
              <a:t>&gt;</a:t>
            </a:r>
            <a:r>
              <a:rPr lang="en-US" sz="2200" b="1" dirty="0">
                <a:solidFill>
                  <a:srgbClr val="C00000"/>
                </a:solidFill>
              </a:rPr>
              <a:t> 300 * </a:t>
            </a:r>
            <a:r>
              <a:rPr lang="en-US" sz="2200" dirty="0">
                <a:solidFill>
                  <a:srgbClr val="C00000"/>
                </a:solidFill>
              </a:rPr>
              <a:t>cells/</a:t>
            </a:r>
            <a:r>
              <a:rPr lang="en-US" sz="2200" dirty="0" err="1">
                <a:solidFill>
                  <a:srgbClr val="C00000"/>
                </a:solidFill>
              </a:rPr>
              <a:t>uL</a:t>
            </a:r>
            <a:endParaRPr lang="en-US" sz="22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</a:rPr>
              <a:t>FeNO*:  </a:t>
            </a:r>
            <a:r>
              <a:rPr lang="en-US" sz="2200" b="1" u="sng" dirty="0">
                <a:solidFill>
                  <a:srgbClr val="C00000"/>
                </a:solidFill>
              </a:rPr>
              <a:t>&gt;</a:t>
            </a:r>
            <a:r>
              <a:rPr lang="en-US" sz="2200" b="1" dirty="0">
                <a:solidFill>
                  <a:srgbClr val="C00000"/>
                </a:solidFill>
              </a:rPr>
              <a:t>20 </a:t>
            </a:r>
            <a:r>
              <a:rPr lang="en-US" sz="2200" dirty="0">
                <a:solidFill>
                  <a:srgbClr val="C00000"/>
                </a:solidFill>
              </a:rPr>
              <a:t>ppb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Sputum Eosinophils :</a:t>
            </a:r>
            <a:r>
              <a:rPr lang="en-US" sz="2200" b="1" u="sng" dirty="0"/>
              <a:t> </a:t>
            </a:r>
            <a:r>
              <a:rPr lang="en-US" sz="2200" u="sng" dirty="0"/>
              <a:t>&gt;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C00000"/>
                </a:solidFill>
              </a:rPr>
              <a:t>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7545D9-8ABD-2FD4-438B-768754174A63}"/>
              </a:ext>
            </a:extLst>
          </p:cNvPr>
          <p:cNvSpPr txBox="1"/>
          <p:nvPr/>
        </p:nvSpPr>
        <p:spPr>
          <a:xfrm>
            <a:off x="8130271" y="5354297"/>
            <a:ext cx="370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* Depends on dose of OCS &amp; 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664797-0D97-2A0A-3E79-F65C18445B57}"/>
              </a:ext>
            </a:extLst>
          </p:cNvPr>
          <p:cNvSpPr txBox="1"/>
          <p:nvPr/>
        </p:nvSpPr>
        <p:spPr>
          <a:xfrm>
            <a:off x="8282643" y="6488760"/>
            <a:ext cx="37041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dirty="0" err="1">
                <a:solidFill>
                  <a:schemeClr val="bg1"/>
                </a:solidFill>
                <a:latin typeface="+mn-lt"/>
              </a:rPr>
              <a:t>Scheerens</a:t>
            </a:r>
            <a:r>
              <a:rPr lang="de-DE" altLang="de-DE" sz="1200" dirty="0">
                <a:solidFill>
                  <a:schemeClr val="bg1"/>
                </a:solidFill>
                <a:latin typeface="+mn-lt"/>
              </a:rPr>
              <a:t> et al. </a:t>
            </a:r>
            <a:r>
              <a:rPr lang="de-DE" altLang="de-DE" sz="1200" dirty="0" err="1">
                <a:solidFill>
                  <a:schemeClr val="bg1"/>
                </a:solidFill>
                <a:latin typeface="+mn-lt"/>
              </a:rPr>
              <a:t>Clin</a:t>
            </a:r>
            <a:r>
              <a:rPr lang="de-DE" alt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chemeClr val="bg1"/>
                </a:solidFill>
                <a:latin typeface="+mn-lt"/>
              </a:rPr>
              <a:t>Exp</a:t>
            </a:r>
            <a:r>
              <a:rPr lang="de-DE" altLang="de-DE" sz="1200" dirty="0">
                <a:solidFill>
                  <a:schemeClr val="bg1"/>
                </a:solidFill>
                <a:latin typeface="+mn-lt"/>
              </a:rPr>
              <a:t> Allergy 2014; 44:38–46;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9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19" y="366387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de-DE" sz="4000" b="0" dirty="0">
                <a:solidFill>
                  <a:schemeClr val="bg1"/>
                </a:solidFill>
              </a:rPr>
              <a:t>Type 2 Severe Asthma ~ 85 % :  </a:t>
            </a:r>
            <a:r>
              <a:rPr lang="en-US" altLang="de-DE" sz="2800" b="0" i="1" dirty="0">
                <a:solidFill>
                  <a:schemeClr val="bg1"/>
                </a:solidFill>
              </a:rPr>
              <a:t>Biologicals Eligible ~ 91%</a:t>
            </a:r>
            <a:endParaRPr lang="en-US" sz="4000" b="0" i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E3E1DD5-2A45-EED2-A872-A16A35EA9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442" y="1415564"/>
            <a:ext cx="5605253" cy="234257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2067BFF-180E-8011-670B-060A3B1311CA}"/>
              </a:ext>
            </a:extLst>
          </p:cNvPr>
          <p:cNvSpPr/>
          <p:nvPr/>
        </p:nvSpPr>
        <p:spPr>
          <a:xfrm>
            <a:off x="5576645" y="4478314"/>
            <a:ext cx="6080538" cy="68172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</a:t>
            </a:r>
            <a:r>
              <a:rPr lang="en-US" sz="2200" baseline="-25000" dirty="0">
                <a:solidFill>
                  <a:schemeClr val="bg1"/>
                </a:solidFill>
              </a:rPr>
              <a:t>2</a:t>
            </a:r>
            <a:r>
              <a:rPr lang="en-US" sz="2200" dirty="0">
                <a:solidFill>
                  <a:schemeClr val="bg1"/>
                </a:solidFill>
              </a:rPr>
              <a:t> Low asthma is only 15% at AEC cut off of 300 &amp; 9% at @ AEC -150 </a:t>
            </a:r>
            <a:endParaRPr lang="en-US" sz="22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0D747-74DF-D2C2-C5B9-56F1ABCA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74" y="1415565"/>
            <a:ext cx="1881916" cy="2395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7F2E6A-ABD6-CD30-A466-585EABD96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067" y="1376220"/>
            <a:ext cx="4022562" cy="2993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84854-6EBD-5B12-F0E6-53DBBE85C1BA}"/>
              </a:ext>
            </a:extLst>
          </p:cNvPr>
          <p:cNvSpPr txBox="1"/>
          <p:nvPr/>
        </p:nvSpPr>
        <p:spPr>
          <a:xfrm>
            <a:off x="8226715" y="6488668"/>
            <a:ext cx="3244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  <a:effectLst/>
              </a:rPr>
              <a:t>Lung India 2022;39:393-400. </a:t>
            </a:r>
            <a:endParaRPr lang="en-IN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75871-F7BE-A20D-BC65-04DCDAC6A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17" y="3520061"/>
            <a:ext cx="4528083" cy="3279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CCFDA7C-B635-AE64-EE20-0D90765B2E4D}"/>
              </a:ext>
            </a:extLst>
          </p:cNvPr>
          <p:cNvSpPr/>
          <p:nvPr/>
        </p:nvSpPr>
        <p:spPr>
          <a:xfrm>
            <a:off x="5227713" y="5412624"/>
            <a:ext cx="6429470" cy="82345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~ 50% of our Severe Asthmatics were eligible for both group of biologicals</a:t>
            </a:r>
          </a:p>
        </p:txBody>
      </p:sp>
    </p:spTree>
    <p:extLst>
      <p:ext uri="{BB962C8B-B14F-4D97-AF65-F5344CB8AC3E}">
        <p14:creationId xmlns:p14="http://schemas.microsoft.com/office/powerpoint/2010/main" val="237737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214">
            <a:extLst>
              <a:ext uri="{FF2B5EF4-FFF2-40B4-BE49-F238E27FC236}">
                <a16:creationId xmlns:a16="http://schemas.microsoft.com/office/drawing/2014/main" id="{491EEA66-FEE0-0EA6-DBF4-824C2F0EFE17}"/>
              </a:ext>
            </a:extLst>
          </p:cNvPr>
          <p:cNvSpPr/>
          <p:nvPr/>
        </p:nvSpPr>
        <p:spPr>
          <a:xfrm>
            <a:off x="8573265" y="1864148"/>
            <a:ext cx="3168000" cy="3564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82B6136B-57C2-5BBB-7B63-EC182EBAD061}"/>
              </a:ext>
            </a:extLst>
          </p:cNvPr>
          <p:cNvSpPr/>
          <p:nvPr/>
        </p:nvSpPr>
        <p:spPr>
          <a:xfrm>
            <a:off x="425696" y="1864148"/>
            <a:ext cx="7955116" cy="3564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17" name="Table 216">
            <a:extLst>
              <a:ext uri="{FF2B5EF4-FFF2-40B4-BE49-F238E27FC236}">
                <a16:creationId xmlns:a16="http://schemas.microsoft.com/office/drawing/2014/main" id="{80D43343-F843-8C11-FC69-6EB05AD61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486515"/>
              </p:ext>
            </p:extLst>
          </p:nvPr>
        </p:nvGraphicFramePr>
        <p:xfrm>
          <a:off x="864220" y="2864564"/>
          <a:ext cx="7493004" cy="2331720"/>
        </p:xfrm>
        <a:graphic>
          <a:graphicData uri="http://schemas.openxmlformats.org/drawingml/2006/table">
            <a:tbl>
              <a:tblPr bandRow="1"/>
              <a:tblGrid>
                <a:gridCol w="1951610">
                  <a:extLst>
                    <a:ext uri="{9D8B030D-6E8A-4147-A177-3AD203B41FA5}">
                      <a16:colId xmlns:a16="http://schemas.microsoft.com/office/drawing/2014/main" val="2058546881"/>
                    </a:ext>
                  </a:extLst>
                </a:gridCol>
                <a:gridCol w="1311639">
                  <a:extLst>
                    <a:ext uri="{9D8B030D-6E8A-4147-A177-3AD203B41FA5}">
                      <a16:colId xmlns:a16="http://schemas.microsoft.com/office/drawing/2014/main" val="3074275731"/>
                    </a:ext>
                  </a:extLst>
                </a:gridCol>
                <a:gridCol w="1402158">
                  <a:extLst>
                    <a:ext uri="{9D8B030D-6E8A-4147-A177-3AD203B41FA5}">
                      <a16:colId xmlns:a16="http://schemas.microsoft.com/office/drawing/2014/main" val="1032949981"/>
                    </a:ext>
                  </a:extLst>
                </a:gridCol>
                <a:gridCol w="1595031">
                  <a:extLst>
                    <a:ext uri="{9D8B030D-6E8A-4147-A177-3AD203B41FA5}">
                      <a16:colId xmlns:a16="http://schemas.microsoft.com/office/drawing/2014/main" val="4167553701"/>
                    </a:ext>
                  </a:extLst>
                </a:gridCol>
                <a:gridCol w="1232566">
                  <a:extLst>
                    <a:ext uri="{9D8B030D-6E8A-4147-A177-3AD203B41FA5}">
                      <a16:colId xmlns:a16="http://schemas.microsoft.com/office/drawing/2014/main" val="397373220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201-300 cells/</a:t>
                      </a:r>
                      <a:r>
                        <a:rPr lang="el-GR" sz="110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L (n=25,882)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0.94 (0.91-0.98)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0.92 (0.90-0.95)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59631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301-400 cells/</a:t>
                      </a:r>
                      <a:r>
                        <a:rPr lang="el-GR" sz="110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L (n=15,030)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1.08 (1.03-1.13)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0.86 (0.83-0.89)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2805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401-500 cells/</a:t>
                      </a:r>
                      <a:r>
                        <a:rPr lang="el-GR" sz="110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L (n=8659)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1.16 (1.09-1.24)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0.80 (0.77-0.84)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7438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501-600 cells/</a:t>
                      </a:r>
                      <a:r>
                        <a:rPr lang="el-GR" sz="110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L (n=4928)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1.34 (1.24-1.45)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0.72 (0.68-0.77)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388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601-700 cells/</a:t>
                      </a:r>
                      <a:r>
                        <a:rPr lang="el-GR" sz="110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L (n=2726)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1.71 (1.55-1.89)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0.65 (0.60-0.71)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89309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701-800 cells/</a:t>
                      </a:r>
                      <a:r>
                        <a:rPr lang="el-GR" sz="110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L (n=1631)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1.49 (1.31-1.70)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0.63 (0.57-0.70)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564206"/>
                  </a:ext>
                </a:extLst>
              </a:tr>
              <a:tr h="24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801-900 cells/</a:t>
                      </a:r>
                      <a:r>
                        <a:rPr lang="el-GR" sz="1100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L (n=947)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1.58 (1.33-1.87)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0.62 (0.54-0.71)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47991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901-1000 cells/</a:t>
                      </a:r>
                      <a:r>
                        <a:rPr lang="el-GR" sz="110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L (n=1019)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2.02 (1.72-2.36)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0.59 (0.52-0.68)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03891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&gt;1000 cells/</a:t>
                      </a:r>
                      <a:r>
                        <a:rPr lang="el-GR" sz="110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L (n=1019)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>
                          <a:solidFill>
                            <a:schemeClr val="tx1"/>
                          </a:solidFill>
                        </a:rPr>
                        <a:t>2.32 (1.99-2.71)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0.48 (0.42-0.55)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rgbClr val="9DB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28821"/>
                  </a:ext>
                </a:extLst>
              </a:tr>
            </a:tbl>
          </a:graphicData>
        </a:graphic>
      </p:graphicFrame>
      <p:sp>
        <p:nvSpPr>
          <p:cNvPr id="218" name="Title 1">
            <a:extLst>
              <a:ext uri="{FF2B5EF4-FFF2-40B4-BE49-F238E27FC236}">
                <a16:creationId xmlns:a16="http://schemas.microsoft.com/office/drawing/2014/main" id="{823DB71F-8B2D-E839-ABD0-222C2104799B}"/>
              </a:ext>
            </a:extLst>
          </p:cNvPr>
          <p:cNvSpPr txBox="1">
            <a:spLocks/>
          </p:cNvSpPr>
          <p:nvPr/>
        </p:nvSpPr>
        <p:spPr>
          <a:xfrm>
            <a:off x="180957" y="544299"/>
            <a:ext cx="12011043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Elevated Blood Eosinophils is Most Important Biomarker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19" name="Slide Number Placeholder 51">
            <a:extLst>
              <a:ext uri="{FF2B5EF4-FFF2-40B4-BE49-F238E27FC236}">
                <a16:creationId xmlns:a16="http://schemas.microsoft.com/office/drawing/2014/main" id="{73FBBD8C-CCE3-3130-1BAD-A8215DBBC0EA}"/>
              </a:ext>
            </a:extLst>
          </p:cNvPr>
          <p:cNvSpPr txBox="1">
            <a:spLocks/>
          </p:cNvSpPr>
          <p:nvPr/>
        </p:nvSpPr>
        <p:spPr>
          <a:xfrm>
            <a:off x="1" y="5984902"/>
            <a:ext cx="407987" cy="309145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432E5-F8E0-41AE-9A6B-AD730338B005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Text Placeholder 5">
            <a:extLst>
              <a:ext uri="{FF2B5EF4-FFF2-40B4-BE49-F238E27FC236}">
                <a16:creationId xmlns:a16="http://schemas.microsoft.com/office/drawing/2014/main" id="{F5491211-3B03-D0A8-A070-9545334D0681}"/>
              </a:ext>
            </a:extLst>
          </p:cNvPr>
          <p:cNvSpPr txBox="1">
            <a:spLocks/>
          </p:cNvSpPr>
          <p:nvPr/>
        </p:nvSpPr>
        <p:spPr>
          <a:xfrm>
            <a:off x="254238" y="5800736"/>
            <a:ext cx="10058400" cy="1005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45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EOS = eosinophil; FEV</a:t>
            </a:r>
            <a:r>
              <a:rPr kumimoji="0" lang="en-GB" sz="1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= forced expiratory volume; OR = odds ratio; RR = relative risk.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1. Price D et al.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Lancet Respir Med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. 2015;3:849-858; 2.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Bumbacea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D et al.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Eur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Respir J.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2004;24:122-128.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08D3E24D-7267-0FDA-A574-0AC04441D681}"/>
              </a:ext>
            </a:extLst>
          </p:cNvPr>
          <p:cNvSpPr/>
          <p:nvPr/>
        </p:nvSpPr>
        <p:spPr>
          <a:xfrm>
            <a:off x="8517393" y="4940199"/>
            <a:ext cx="3286299" cy="461665"/>
          </a:xfrm>
          <a:prstGeom prst="rect">
            <a:avLst/>
          </a:prstGeom>
        </p:spPr>
        <p:txBody>
          <a:bodyPr wrap="square" lIns="108000">
            <a:spAutoFit/>
          </a:bodyPr>
          <a:lstStyle/>
          <a:p>
            <a:pPr marL="0" marR="0" lvl="0" indent="0" algn="ctr" defTabSz="914354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chemeClr val="accent5"/>
                </a:solidFill>
              </a:rPr>
              <a:t>L</a:t>
            </a:r>
            <a:r>
              <a:rPr kumimoji="0" lang="en-US" sz="2400" i="1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ung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 functions</a:t>
            </a:r>
            <a:endParaRPr kumimoji="0" lang="en-US" sz="2400" i="1" u="none" strike="noStrike" kern="0" cap="none" spc="0" normalizeH="0" baseline="3000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E9DE6FC-2E94-94D8-65E5-B740B50AD162}"/>
              </a:ext>
            </a:extLst>
          </p:cNvPr>
          <p:cNvGrpSpPr/>
          <p:nvPr/>
        </p:nvGrpSpPr>
        <p:grpSpPr>
          <a:xfrm>
            <a:off x="345355" y="1806480"/>
            <a:ext cx="8110150" cy="3651016"/>
            <a:chOff x="881078" y="2804333"/>
            <a:chExt cx="8110149" cy="3651015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3DF838C4-1007-602F-30AD-FE787C4585F3}"/>
                </a:ext>
              </a:extLst>
            </p:cNvPr>
            <p:cNvGrpSpPr/>
            <p:nvPr/>
          </p:nvGrpSpPr>
          <p:grpSpPr>
            <a:xfrm>
              <a:off x="3676656" y="3442260"/>
              <a:ext cx="4549768" cy="2377439"/>
              <a:chOff x="3676656" y="3616876"/>
              <a:chExt cx="4549768" cy="2377439"/>
            </a:xfrm>
          </p:grpSpPr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D7D27123-6168-3A61-F870-4CEF2031478D}"/>
                  </a:ext>
                </a:extLst>
              </p:cNvPr>
              <p:cNvGrpSpPr/>
              <p:nvPr/>
            </p:nvGrpSpPr>
            <p:grpSpPr>
              <a:xfrm>
                <a:off x="3676656" y="3616876"/>
                <a:ext cx="4546804" cy="2377439"/>
                <a:chOff x="3676656" y="4069925"/>
                <a:chExt cx="4546804" cy="2377439"/>
              </a:xfrm>
            </p:grpSpPr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FDAD0CC3-3D7F-FBF8-FD73-409628E2A3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6656" y="6364483"/>
                  <a:ext cx="214567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B2D89B2E-E58D-AF88-5E23-6D317A96B5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7002" y="4069925"/>
                  <a:ext cx="0" cy="237743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AD6F431B-C10B-862B-5856-7DB503D1EC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63500" y="6364483"/>
                  <a:ext cx="2159960" cy="0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id="{D87DD4FC-1E0A-4071-0BCE-0FF24D61EA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7530" y="4069925"/>
                  <a:ext cx="0" cy="237743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4B4BF1F7-DE74-5908-9A68-1766ECA7D145}"/>
                  </a:ext>
                </a:extLst>
              </p:cNvPr>
              <p:cNvGrpSpPr/>
              <p:nvPr/>
            </p:nvGrpSpPr>
            <p:grpSpPr>
              <a:xfrm>
                <a:off x="3676656" y="5839389"/>
                <a:ext cx="2145678" cy="140862"/>
                <a:chOff x="3658635" y="6462339"/>
                <a:chExt cx="2195449" cy="140862"/>
              </a:xfrm>
            </p:grpSpPr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5E0703E4-6DB1-ECC6-C6B6-E809A5323F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8635" y="6534384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D0D35658-385F-8DB7-7C69-8A711ECB2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1333" y="6534384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CCF1ED92-5806-C32E-4CBE-4974F928D1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3815" y="6462339"/>
                  <a:ext cx="0" cy="61428"/>
                </a:xfrm>
                <a:prstGeom prst="line">
                  <a:avLst/>
                </a:prstGeom>
                <a:noFill/>
                <a:ln w="1270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A8F9B6DB-CAAB-0761-8E3D-87A8324E70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71385" y="6534384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4F027B5F-6B19-D72D-A5D2-56AED89E3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56335" y="6541773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A97AF228-7255-4D70-1C65-726DC5C0B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6660" y="6540912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FFB723C7-3AA8-7ED3-1D6F-4B7D14239A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4084" y="6540912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93781AD8-DB36-9DC9-CDA5-0FFBB6A2ABD0}"/>
                  </a:ext>
                </a:extLst>
              </p:cNvPr>
              <p:cNvGrpSpPr/>
              <p:nvPr/>
            </p:nvGrpSpPr>
            <p:grpSpPr>
              <a:xfrm flipH="1">
                <a:off x="6063500" y="5903187"/>
                <a:ext cx="2162924" cy="77064"/>
                <a:chOff x="3658635" y="6526137"/>
                <a:chExt cx="2189586" cy="77064"/>
              </a:xfrm>
            </p:grpSpPr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08A659C6-F68C-83A3-8B79-68C66E154A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8635" y="6534384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24536190-620E-61A5-70CB-8455B8CA9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4543" y="6534384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BE449F49-09A9-F1FA-68FA-9DD50E06E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68888" y="6526137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4ECBCB8A-DBED-E82E-8FA5-CE13207622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4950" y="6534384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25FF15C4-9BD4-08F0-4A1F-274BDFAB6F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61266" y="6541773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17D7DF2F-8B37-F00B-175F-9776D96CA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48221" y="6540912"/>
                  <a:ext cx="0" cy="61428"/>
                </a:xfrm>
                <a:prstGeom prst="line">
                  <a:avLst/>
                </a:prstGeom>
                <a:noFill/>
                <a:ln w="19050" cap="sq" cmpd="sng" algn="ctr">
                  <a:solidFill>
                    <a:srgbClr val="3F4444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00B115D4-EBAA-291A-C58F-0B96B7B2DE54}"/>
                </a:ext>
              </a:extLst>
            </p:cNvPr>
            <p:cNvSpPr/>
            <p:nvPr/>
          </p:nvSpPr>
          <p:spPr>
            <a:xfrm>
              <a:off x="4403725" y="3520443"/>
              <a:ext cx="63500" cy="63500"/>
            </a:xfrm>
            <a:prstGeom prst="rect">
              <a:avLst/>
            </a:prstGeom>
            <a:solidFill>
              <a:srgbClr val="830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3C7D8CC-8742-DAFE-861B-2E427BC3B375}"/>
                </a:ext>
              </a:extLst>
            </p:cNvPr>
            <p:cNvSpPr/>
            <p:nvPr/>
          </p:nvSpPr>
          <p:spPr>
            <a:xfrm>
              <a:off x="4562475" y="3776348"/>
              <a:ext cx="63500" cy="63500"/>
            </a:xfrm>
            <a:prstGeom prst="rect">
              <a:avLst/>
            </a:prstGeom>
            <a:solidFill>
              <a:srgbClr val="830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B1D70DB7-259A-D16D-C29C-5C06D539350A}"/>
                </a:ext>
              </a:extLst>
            </p:cNvPr>
            <p:cNvSpPr/>
            <p:nvPr/>
          </p:nvSpPr>
          <p:spPr>
            <a:xfrm>
              <a:off x="4664499" y="4010955"/>
              <a:ext cx="63500" cy="63500"/>
            </a:xfrm>
            <a:prstGeom prst="rect">
              <a:avLst/>
            </a:prstGeom>
            <a:solidFill>
              <a:srgbClr val="830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2C617F6B-0639-3136-7B8F-3D9284547265}"/>
                </a:ext>
              </a:extLst>
            </p:cNvPr>
            <p:cNvSpPr/>
            <p:nvPr/>
          </p:nvSpPr>
          <p:spPr>
            <a:xfrm>
              <a:off x="4823249" y="4293607"/>
              <a:ext cx="63500" cy="63500"/>
            </a:xfrm>
            <a:prstGeom prst="rect">
              <a:avLst/>
            </a:prstGeom>
            <a:solidFill>
              <a:srgbClr val="830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3F00775-3E39-FF20-2383-A68DE03456A0}"/>
                </a:ext>
              </a:extLst>
            </p:cNvPr>
            <p:cNvSpPr/>
            <p:nvPr/>
          </p:nvSpPr>
          <p:spPr>
            <a:xfrm>
              <a:off x="5137885" y="4530573"/>
              <a:ext cx="63500" cy="63500"/>
            </a:xfrm>
            <a:prstGeom prst="rect">
              <a:avLst/>
            </a:prstGeom>
            <a:solidFill>
              <a:srgbClr val="830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8A9E0AFE-9063-AD18-35E0-1A69797797CB}"/>
                </a:ext>
              </a:extLst>
            </p:cNvPr>
            <p:cNvSpPr/>
            <p:nvPr/>
          </p:nvSpPr>
          <p:spPr>
            <a:xfrm>
              <a:off x="5030438" y="5030657"/>
              <a:ext cx="63500" cy="63500"/>
            </a:xfrm>
            <a:prstGeom prst="rect">
              <a:avLst/>
            </a:prstGeom>
            <a:solidFill>
              <a:srgbClr val="830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E54B0636-2900-68A2-E782-8864FD269C65}"/>
                </a:ext>
              </a:extLst>
            </p:cNvPr>
            <p:cNvSpPr/>
            <p:nvPr/>
          </p:nvSpPr>
          <p:spPr>
            <a:xfrm>
              <a:off x="5327079" y="5272042"/>
              <a:ext cx="63500" cy="63500"/>
            </a:xfrm>
            <a:prstGeom prst="rect">
              <a:avLst/>
            </a:prstGeom>
            <a:solidFill>
              <a:srgbClr val="830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E720ED1-3E93-10B6-4DE3-CD1358D38FBA}"/>
                </a:ext>
              </a:extLst>
            </p:cNvPr>
            <p:cNvSpPr/>
            <p:nvPr/>
          </p:nvSpPr>
          <p:spPr>
            <a:xfrm>
              <a:off x="5501704" y="5518032"/>
              <a:ext cx="63500" cy="63500"/>
            </a:xfrm>
            <a:prstGeom prst="rect">
              <a:avLst/>
            </a:prstGeom>
            <a:solidFill>
              <a:srgbClr val="8300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3D96CD7E-AB21-1A7B-E921-7F7F527B879B}"/>
                </a:ext>
              </a:extLst>
            </p:cNvPr>
            <p:cNvCxnSpPr/>
            <p:nvPr/>
          </p:nvCxnSpPr>
          <p:spPr>
            <a:xfrm>
              <a:off x="4387583" y="3550577"/>
              <a:ext cx="88159" cy="0"/>
            </a:xfrm>
            <a:prstGeom prst="line">
              <a:avLst/>
            </a:prstGeom>
            <a:noFill/>
            <a:ln w="635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5DF6460-6C75-8A30-94CD-11B37E4CB4F5}"/>
                </a:ext>
              </a:extLst>
            </p:cNvPr>
            <p:cNvCxnSpPr>
              <a:cxnSpLocks/>
            </p:cNvCxnSpPr>
            <p:nvPr/>
          </p:nvCxnSpPr>
          <p:spPr>
            <a:xfrm>
              <a:off x="4537815" y="3808098"/>
              <a:ext cx="127676" cy="0"/>
            </a:xfrm>
            <a:prstGeom prst="line">
              <a:avLst/>
            </a:prstGeom>
            <a:noFill/>
            <a:ln w="635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B7F931E-F507-D6E3-9C68-292A45324FB4}"/>
                </a:ext>
              </a:extLst>
            </p:cNvPr>
            <p:cNvCxnSpPr>
              <a:cxnSpLocks/>
            </p:cNvCxnSpPr>
            <p:nvPr/>
          </p:nvCxnSpPr>
          <p:spPr>
            <a:xfrm>
              <a:off x="4621819" y="4042705"/>
              <a:ext cx="150206" cy="0"/>
            </a:xfrm>
            <a:prstGeom prst="line">
              <a:avLst/>
            </a:prstGeom>
            <a:noFill/>
            <a:ln w="635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F61C0BC0-BCA5-3F17-0062-8255291BC845}"/>
                </a:ext>
              </a:extLst>
            </p:cNvPr>
            <p:cNvCxnSpPr>
              <a:cxnSpLocks/>
            </p:cNvCxnSpPr>
            <p:nvPr/>
          </p:nvCxnSpPr>
          <p:spPr>
            <a:xfrm>
              <a:off x="4748146" y="4321847"/>
              <a:ext cx="218792" cy="0"/>
            </a:xfrm>
            <a:prstGeom prst="line">
              <a:avLst/>
            </a:prstGeom>
            <a:noFill/>
            <a:ln w="635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C3CD5F01-6798-6ED0-0798-956272455826}"/>
                </a:ext>
              </a:extLst>
            </p:cNvPr>
            <p:cNvCxnSpPr>
              <a:cxnSpLocks/>
            </p:cNvCxnSpPr>
            <p:nvPr/>
          </p:nvCxnSpPr>
          <p:spPr>
            <a:xfrm>
              <a:off x="5030438" y="4571290"/>
              <a:ext cx="255937" cy="0"/>
            </a:xfrm>
            <a:prstGeom prst="line">
              <a:avLst/>
            </a:prstGeom>
            <a:noFill/>
            <a:ln w="635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00770C2E-6493-216F-64CC-EEE0D95A7C8F}"/>
                </a:ext>
              </a:extLst>
            </p:cNvPr>
            <p:cNvGrpSpPr/>
            <p:nvPr/>
          </p:nvGrpSpPr>
          <p:grpSpPr>
            <a:xfrm>
              <a:off x="4834826" y="4783585"/>
              <a:ext cx="303059" cy="63500"/>
              <a:chOff x="4834826" y="5018739"/>
              <a:chExt cx="303059" cy="63500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EF970FA5-E9FF-0F6D-B11F-06384CAED4E9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8300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DF5EB311-90D5-A06E-BAA8-FB060BAFA4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4826" y="5050489"/>
                <a:ext cx="30305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83005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A001689-7B70-9BE2-C205-7BF8B1BF5F45}"/>
                </a:ext>
              </a:extLst>
            </p:cNvPr>
            <p:cNvGrpSpPr/>
            <p:nvPr/>
          </p:nvGrpSpPr>
          <p:grpSpPr>
            <a:xfrm>
              <a:off x="6449676" y="5523348"/>
              <a:ext cx="303059" cy="63500"/>
              <a:chOff x="4834826" y="5018739"/>
              <a:chExt cx="303059" cy="63500"/>
            </a:xfrm>
          </p:grpSpPr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731E1A78-3883-96CE-F81C-54425E273921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A3077DA9-7EF4-48F5-225C-30423116F0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4826" y="5050489"/>
                <a:ext cx="30305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20C07A52-079A-E5A5-140C-600BB94E1760}"/>
                </a:ext>
              </a:extLst>
            </p:cNvPr>
            <p:cNvCxnSpPr>
              <a:cxnSpLocks/>
            </p:cNvCxnSpPr>
            <p:nvPr/>
          </p:nvCxnSpPr>
          <p:spPr>
            <a:xfrm>
              <a:off x="5162112" y="5303792"/>
              <a:ext cx="371342" cy="0"/>
            </a:xfrm>
            <a:prstGeom prst="line">
              <a:avLst/>
            </a:prstGeom>
            <a:noFill/>
            <a:ln w="635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EC3DA0C5-11D2-165C-F952-2864FBEF9FED}"/>
                </a:ext>
              </a:extLst>
            </p:cNvPr>
            <p:cNvCxnSpPr>
              <a:cxnSpLocks/>
            </p:cNvCxnSpPr>
            <p:nvPr/>
          </p:nvCxnSpPr>
          <p:spPr>
            <a:xfrm>
              <a:off x="4844767" y="5062526"/>
              <a:ext cx="413033" cy="0"/>
            </a:xfrm>
            <a:prstGeom prst="line">
              <a:avLst/>
            </a:prstGeom>
            <a:noFill/>
            <a:ln w="635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B4483AB5-951E-A4DB-47C2-977C710E045E}"/>
                </a:ext>
              </a:extLst>
            </p:cNvPr>
            <p:cNvCxnSpPr>
              <a:cxnSpLocks/>
            </p:cNvCxnSpPr>
            <p:nvPr/>
          </p:nvCxnSpPr>
          <p:spPr>
            <a:xfrm>
              <a:off x="5326937" y="5549782"/>
              <a:ext cx="365838" cy="0"/>
            </a:xfrm>
            <a:prstGeom prst="line">
              <a:avLst/>
            </a:prstGeom>
            <a:noFill/>
            <a:ln w="635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</p:cxn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2B5A60D-ED53-1C53-B9B5-1105AE545EAE}"/>
                </a:ext>
              </a:extLst>
            </p:cNvPr>
            <p:cNvGrpSpPr/>
            <p:nvPr/>
          </p:nvGrpSpPr>
          <p:grpSpPr>
            <a:xfrm>
              <a:off x="6685564" y="5273793"/>
              <a:ext cx="303059" cy="63500"/>
              <a:chOff x="4834826" y="5018739"/>
              <a:chExt cx="303059" cy="63500"/>
            </a:xfrm>
          </p:grpSpPr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5396E898-972C-692B-D89F-A097B4CC596F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FA16ECA7-CAF0-9B5D-E803-18661448BF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4826" y="5050489"/>
                <a:ext cx="30305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48ADF4F-C1DC-310B-C703-3108D9E3D214}"/>
                </a:ext>
              </a:extLst>
            </p:cNvPr>
            <p:cNvGrpSpPr/>
            <p:nvPr/>
          </p:nvGrpSpPr>
          <p:grpSpPr>
            <a:xfrm>
              <a:off x="6729646" y="5023879"/>
              <a:ext cx="303059" cy="63500"/>
              <a:chOff x="4834826" y="5018739"/>
              <a:chExt cx="303059" cy="63500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8DBA9079-F47F-80B5-4A5B-ADCFBB1DFA81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EB4F5E7E-D65D-3202-E05B-FE3F2FC45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4826" y="5050489"/>
                <a:ext cx="30305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FC6458FA-26A4-5998-79ED-EBA93DEB1864}"/>
                </a:ext>
              </a:extLst>
            </p:cNvPr>
            <p:cNvGrpSpPr/>
            <p:nvPr/>
          </p:nvGrpSpPr>
          <p:grpSpPr>
            <a:xfrm>
              <a:off x="6773728" y="4779670"/>
              <a:ext cx="258977" cy="63500"/>
              <a:chOff x="4834826" y="5018739"/>
              <a:chExt cx="258977" cy="63500"/>
            </a:xfrm>
          </p:grpSpPr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9A6D6BDD-2E7E-4844-440E-EB62CF86775B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06D05C3F-160B-F960-76D3-B1BCA3F6C0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4826" y="5050489"/>
                <a:ext cx="25897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1D340F88-1C99-2A73-42A7-E29B34C189DB}"/>
                </a:ext>
              </a:extLst>
            </p:cNvPr>
            <p:cNvGrpSpPr/>
            <p:nvPr/>
          </p:nvGrpSpPr>
          <p:grpSpPr>
            <a:xfrm>
              <a:off x="6861758" y="4533488"/>
              <a:ext cx="192988" cy="63500"/>
              <a:chOff x="4900815" y="5018739"/>
              <a:chExt cx="192988" cy="63500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995F6A97-E629-7CC1-B5C9-1353AD4FCBC8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20517481-CDDC-C91B-A4B4-E7C4C1812A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0815" y="5050489"/>
                <a:ext cx="19298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BA771FC2-4D27-FA1A-D7D1-5D8D2CBA8435}"/>
                </a:ext>
              </a:extLst>
            </p:cNvPr>
            <p:cNvGrpSpPr/>
            <p:nvPr/>
          </p:nvGrpSpPr>
          <p:grpSpPr>
            <a:xfrm>
              <a:off x="6988623" y="4286250"/>
              <a:ext cx="156339" cy="63500"/>
              <a:chOff x="4911945" y="5018739"/>
              <a:chExt cx="156339" cy="63500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6EEEF02-103A-EF2D-9231-FA5A29701883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C13B94-D41D-8818-6059-58EF73877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1945" y="5050489"/>
                <a:ext cx="15633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BCB64B0B-04BC-149B-AA60-57DC018D7E51}"/>
                </a:ext>
              </a:extLst>
            </p:cNvPr>
            <p:cNvGrpSpPr/>
            <p:nvPr/>
          </p:nvGrpSpPr>
          <p:grpSpPr>
            <a:xfrm>
              <a:off x="7148137" y="4005556"/>
              <a:ext cx="84441" cy="63500"/>
              <a:chOff x="4949172" y="5018739"/>
              <a:chExt cx="84441" cy="63500"/>
            </a:xfrm>
          </p:grpSpPr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D01313A3-988B-EE25-4CDC-7295B1860031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543E4A1F-914A-E32D-40DB-4A697EEE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172" y="5050489"/>
                <a:ext cx="84441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05064AB-38B9-10FF-0AFC-C0A5597A063C}"/>
                </a:ext>
              </a:extLst>
            </p:cNvPr>
            <p:cNvGrpSpPr/>
            <p:nvPr/>
          </p:nvGrpSpPr>
          <p:grpSpPr>
            <a:xfrm>
              <a:off x="7199882" y="3769470"/>
              <a:ext cx="120057" cy="63500"/>
              <a:chOff x="4923081" y="5018739"/>
              <a:chExt cx="120057" cy="63500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9E0E6A7A-FFCB-302E-56AC-09DFBF66CD25}"/>
                  </a:ext>
                </a:extLst>
              </p:cNvPr>
              <p:cNvSpPr/>
              <p:nvPr/>
            </p:nvSpPr>
            <p:spPr>
              <a:xfrm>
                <a:off x="4966938" y="5018739"/>
                <a:ext cx="63500" cy="63500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A10F507-58C1-2493-E94F-22EDC4FF4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3081" y="5050489"/>
                <a:ext cx="1200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89DD39B3-3F5C-0076-8BC6-B8EB1537C17B}"/>
                </a:ext>
              </a:extLst>
            </p:cNvPr>
            <p:cNvSpPr/>
            <p:nvPr/>
          </p:nvSpPr>
          <p:spPr>
            <a:xfrm>
              <a:off x="7321481" y="3518827"/>
              <a:ext cx="63500" cy="63500"/>
            </a:xfrm>
            <a:prstGeom prst="rect">
              <a:avLst/>
            </a:prstGeom>
            <a:solidFill>
              <a:srgbClr val="F0AB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06573C5E-4DE4-CC90-32CA-0EE7435842AE}"/>
                </a:ext>
              </a:extLst>
            </p:cNvPr>
            <p:cNvSpPr/>
            <p:nvPr/>
          </p:nvSpPr>
          <p:spPr>
            <a:xfrm>
              <a:off x="3477724" y="5809954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0.5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B500773A-F73B-7BFC-20E8-57F3B01F9ADD}"/>
                </a:ext>
              </a:extLst>
            </p:cNvPr>
            <p:cNvSpPr/>
            <p:nvPr/>
          </p:nvSpPr>
          <p:spPr>
            <a:xfrm>
              <a:off x="3875589" y="5809954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0.7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B0DFC602-FD2E-FCB9-AC3A-6172158F23FE}"/>
                </a:ext>
              </a:extLst>
            </p:cNvPr>
            <p:cNvSpPr/>
            <p:nvPr/>
          </p:nvSpPr>
          <p:spPr>
            <a:xfrm>
              <a:off x="4799754" y="5809954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1.5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75FAADD1-92F5-15EC-135D-AE99736CB4C4}"/>
                </a:ext>
              </a:extLst>
            </p:cNvPr>
            <p:cNvSpPr/>
            <p:nvPr/>
          </p:nvSpPr>
          <p:spPr>
            <a:xfrm>
              <a:off x="4309177" y="5809954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1.0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BC300499-3A20-C592-CF3D-3022919BF3A1}"/>
                </a:ext>
              </a:extLst>
            </p:cNvPr>
            <p:cNvSpPr/>
            <p:nvPr/>
          </p:nvSpPr>
          <p:spPr>
            <a:xfrm>
              <a:off x="5406354" y="5809954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2.5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4918308E-A1E1-1218-C8D3-4E8C8BC5E16B}"/>
                </a:ext>
              </a:extLst>
            </p:cNvPr>
            <p:cNvSpPr/>
            <p:nvPr/>
          </p:nvSpPr>
          <p:spPr>
            <a:xfrm>
              <a:off x="5148552" y="5809954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2.0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45F1DB0C-CF64-9658-6C6A-1F9D425ADE89}"/>
                </a:ext>
              </a:extLst>
            </p:cNvPr>
            <p:cNvSpPr/>
            <p:nvPr/>
          </p:nvSpPr>
          <p:spPr>
            <a:xfrm>
              <a:off x="5876720" y="5810815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0.3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92AC4B7B-2439-1BFC-58A1-4E516C8A5DD1}"/>
                </a:ext>
              </a:extLst>
            </p:cNvPr>
            <p:cNvSpPr/>
            <p:nvPr/>
          </p:nvSpPr>
          <p:spPr>
            <a:xfrm>
              <a:off x="6447616" y="5810815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0.5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60F062C6-9461-948E-9B69-12008C26B99C}"/>
                </a:ext>
              </a:extLst>
            </p:cNvPr>
            <p:cNvSpPr/>
            <p:nvPr/>
          </p:nvSpPr>
          <p:spPr>
            <a:xfrm>
              <a:off x="7232207" y="5810815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1.0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A63AF87B-2BE9-BF73-8BAE-D9CFDCEAA80E}"/>
                </a:ext>
              </a:extLst>
            </p:cNvPr>
            <p:cNvSpPr/>
            <p:nvPr/>
          </p:nvSpPr>
          <p:spPr>
            <a:xfrm>
              <a:off x="6832429" y="5810815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0.7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2B0A34FC-BD80-DA64-E1E6-6F54B2273294}"/>
                </a:ext>
              </a:extLst>
            </p:cNvPr>
            <p:cNvSpPr/>
            <p:nvPr/>
          </p:nvSpPr>
          <p:spPr>
            <a:xfrm>
              <a:off x="8033343" y="5810815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2.0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033A5339-7785-C932-C200-CA19982E5FB3}"/>
                </a:ext>
              </a:extLst>
            </p:cNvPr>
            <p:cNvSpPr/>
            <p:nvPr/>
          </p:nvSpPr>
          <p:spPr>
            <a:xfrm>
              <a:off x="7704087" y="5810815"/>
              <a:ext cx="38023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1.5</a:t>
              </a: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9571C1E6-2B51-0B46-B3C7-AB8249BEDABA}"/>
                </a:ext>
              </a:extLst>
            </p:cNvPr>
            <p:cNvGrpSpPr/>
            <p:nvPr/>
          </p:nvGrpSpPr>
          <p:grpSpPr>
            <a:xfrm>
              <a:off x="4516145" y="2970676"/>
              <a:ext cx="2909891" cy="377224"/>
              <a:chOff x="4516146" y="3205830"/>
              <a:chExt cx="2846344" cy="377224"/>
            </a:xfrm>
          </p:grpSpPr>
          <p:sp>
            <p:nvSpPr>
              <p:cNvPr id="271" name="Pentagon 120">
                <a:extLst>
                  <a:ext uri="{FF2B5EF4-FFF2-40B4-BE49-F238E27FC236}">
                    <a16:creationId xmlns:a16="http://schemas.microsoft.com/office/drawing/2014/main" id="{2BD5DF86-E8C5-613C-A5A5-6BD4B3017C05}"/>
                  </a:ext>
                </a:extLst>
              </p:cNvPr>
              <p:cNvSpPr/>
              <p:nvPr/>
            </p:nvSpPr>
            <p:spPr>
              <a:xfrm>
                <a:off x="4516146" y="3205830"/>
                <a:ext cx="1418220" cy="375685"/>
              </a:xfrm>
              <a:prstGeom prst="homePlate">
                <a:avLst/>
              </a:prstGeom>
              <a:solidFill>
                <a:srgbClr val="8300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1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INCREASED</a:t>
                </a:r>
                <a:br>
                  <a:rPr kumimoji="0" lang="en-GB" sz="1051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GB" sz="1051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RISK</a:t>
                </a:r>
              </a:p>
            </p:txBody>
          </p:sp>
          <p:sp>
            <p:nvSpPr>
              <p:cNvPr id="272" name="Pentagon 121">
                <a:extLst>
                  <a:ext uri="{FF2B5EF4-FFF2-40B4-BE49-F238E27FC236}">
                    <a16:creationId xmlns:a16="http://schemas.microsoft.com/office/drawing/2014/main" id="{13C46D77-1953-E575-8441-429732FB8EC1}"/>
                  </a:ext>
                </a:extLst>
              </p:cNvPr>
              <p:cNvSpPr/>
              <p:nvPr/>
            </p:nvSpPr>
            <p:spPr>
              <a:xfrm flipH="1">
                <a:off x="5943322" y="3207369"/>
                <a:ext cx="1419168" cy="375685"/>
              </a:xfrm>
              <a:prstGeom prst="homePlate">
                <a:avLst/>
              </a:prstGeom>
              <a:solidFill>
                <a:srgbClr val="D0006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DECREASED</a:t>
                </a:r>
                <a:br>
                  <a:rPr kumimoji="0" lang="en-GB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GB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CONTROL</a:t>
                </a:r>
              </a:p>
            </p:txBody>
          </p:sp>
        </p:grp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A60009F9-0398-DA13-CACD-EDE662DE23D5}"/>
                </a:ext>
              </a:extLst>
            </p:cNvPr>
            <p:cNvSpPr/>
            <p:nvPr/>
          </p:nvSpPr>
          <p:spPr>
            <a:xfrm>
              <a:off x="7170901" y="2919882"/>
              <a:ext cx="18203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0006F"/>
                  </a:solidFill>
                  <a:effectLst/>
                  <a:highlight>
                    <a:srgbClr val="FFFF00"/>
                  </a:highlight>
                  <a:uLnTx/>
                  <a:uFillTx/>
                </a:rPr>
                <a:t>Overall asthma</a:t>
              </a:r>
              <a:b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0006F"/>
                  </a:solidFill>
                  <a:effectLst/>
                  <a:highlight>
                    <a:srgbClr val="FFFF00"/>
                  </a:highlight>
                  <a:uLnTx/>
                  <a:uFillTx/>
                </a:rPr>
              </a:b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0006F"/>
                  </a:solidFill>
                  <a:effectLst/>
                  <a:highlight>
                    <a:srgbClr val="FFFF00"/>
                  </a:highlight>
                  <a:uLnTx/>
                  <a:uFillTx/>
                </a:rPr>
                <a:t>control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D0006F"/>
                </a:solidFill>
                <a:effectLst/>
                <a:highlight>
                  <a:srgbClr val="FFFF00"/>
                </a:highlight>
                <a:uLnTx/>
                <a:uFillTx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F2A0915C-0180-9CDD-B9A3-A3372CBB87BC}"/>
                </a:ext>
              </a:extLst>
            </p:cNvPr>
            <p:cNvSpPr/>
            <p:nvPr/>
          </p:nvSpPr>
          <p:spPr>
            <a:xfrm>
              <a:off x="2960761" y="2804333"/>
              <a:ext cx="16812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7F134C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/>
                </a:rPr>
                <a:t>Severe</a:t>
              </a:r>
              <a:b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7F134C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/>
                </a:rPr>
              </a:b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7F134C"/>
                  </a:solidFill>
                  <a:effectLst/>
                  <a:highlight>
                    <a:srgbClr val="FFFF00"/>
                  </a:highlight>
                  <a:uLnTx/>
                  <a:uFillTx/>
                </a:rPr>
                <a:t>exacerbations</a:t>
              </a: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7F134C"/>
                </a:solidFill>
                <a:effectLst/>
                <a:highlight>
                  <a:srgbClr val="FFFF00"/>
                </a:highlight>
                <a:uLnTx/>
                <a:uFillTx/>
              </a:endParaRP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82D9F993-DD2F-ABA1-D14C-5F2EB0540DE9}"/>
                </a:ext>
              </a:extLst>
            </p:cNvPr>
            <p:cNvGrpSpPr/>
            <p:nvPr/>
          </p:nvGrpSpPr>
          <p:grpSpPr>
            <a:xfrm>
              <a:off x="881078" y="3178067"/>
              <a:ext cx="338554" cy="2611868"/>
              <a:chOff x="881078" y="3361417"/>
              <a:chExt cx="338554" cy="2611868"/>
            </a:xfrm>
          </p:grpSpPr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D1ED0685-4985-D497-55EC-E023E90C4ADF}"/>
                  </a:ext>
                </a:extLst>
              </p:cNvPr>
              <p:cNvSpPr/>
              <p:nvPr/>
            </p:nvSpPr>
            <p:spPr>
              <a:xfrm rot="16200000">
                <a:off x="-255579" y="4498074"/>
                <a:ext cx="261186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</a:rPr>
                  <a:t>Increasing Blood EOS Counts</a:t>
                </a:r>
              </a:p>
            </p:txBody>
          </p: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id="{D1CC495F-9C7F-329C-1DD8-72638228C9B4}"/>
                  </a:ext>
                </a:extLst>
              </p:cNvPr>
              <p:cNvCxnSpPr/>
              <p:nvPr/>
            </p:nvCxnSpPr>
            <p:spPr>
              <a:xfrm>
                <a:off x="1208553" y="3581515"/>
                <a:ext cx="0" cy="217167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68D2DF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0F574B92-7E55-12D2-FA8E-DB11DE552E82}"/>
                </a:ext>
              </a:extLst>
            </p:cNvPr>
            <p:cNvSpPr/>
            <p:nvPr/>
          </p:nvSpPr>
          <p:spPr>
            <a:xfrm>
              <a:off x="6443115" y="6116794"/>
              <a:ext cx="24498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Adjusted OR (95% Cl)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81CF9BC-8B9C-5994-58B3-C6853CD828E1}"/>
                </a:ext>
              </a:extLst>
            </p:cNvPr>
            <p:cNvSpPr/>
            <p:nvPr/>
          </p:nvSpPr>
          <p:spPr>
            <a:xfrm>
              <a:off x="1937293" y="3579483"/>
              <a:ext cx="23446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</a:rPr>
                <a:t>Adjusted RR (95% Cl)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DD7763A7-0CE1-0497-0A50-6F928F592418}"/>
              </a:ext>
            </a:extLst>
          </p:cNvPr>
          <p:cNvGrpSpPr/>
          <p:nvPr/>
        </p:nvGrpSpPr>
        <p:grpSpPr>
          <a:xfrm>
            <a:off x="8460371" y="2306496"/>
            <a:ext cx="3150857" cy="2528184"/>
            <a:chOff x="9337680" y="1264023"/>
            <a:chExt cx="2685556" cy="2154838"/>
          </a:xfrm>
        </p:grpSpPr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4970194D-5F3D-A75E-DDE0-1507134B5C5D}"/>
                </a:ext>
              </a:extLst>
            </p:cNvPr>
            <p:cNvGrpSpPr/>
            <p:nvPr/>
          </p:nvGrpSpPr>
          <p:grpSpPr>
            <a:xfrm>
              <a:off x="9806984" y="1381612"/>
              <a:ext cx="49572" cy="1583115"/>
              <a:chOff x="9288863" y="1381612"/>
              <a:chExt cx="49572" cy="1583115"/>
            </a:xfrm>
          </p:grpSpPr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DF4F5C52-0304-5D7B-DBEE-D05B0F31A6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8863" y="1381612"/>
                <a:ext cx="495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F444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72F9E984-D9F2-B4D4-766D-7DDBB6BA33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8863" y="1833930"/>
                <a:ext cx="495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F444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8AF20D18-C16A-A5C0-E22D-ABB7C1C697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8863" y="2060089"/>
                <a:ext cx="495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F444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4C3D51C0-1035-DB18-B000-F1891DFF9E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8863" y="2286248"/>
                <a:ext cx="495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F444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3C3D162C-8ECA-6A9E-3B75-971352D3F2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8863" y="2512407"/>
                <a:ext cx="495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F444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2E180657-EC29-19BB-96FF-1081D0261F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8863" y="2738566"/>
                <a:ext cx="495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F444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A4563750-719C-379A-A1C1-C0F3804CD1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8863" y="2964727"/>
                <a:ext cx="495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F444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5DA8397E-E489-07CE-8F50-FC423292B1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88863" y="1607771"/>
                <a:ext cx="495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F4444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F2DA3A24-6C6E-E2E2-7B18-81B76374D4D7}"/>
                </a:ext>
              </a:extLst>
            </p:cNvPr>
            <p:cNvCxnSpPr>
              <a:cxnSpLocks/>
            </p:cNvCxnSpPr>
            <p:nvPr/>
          </p:nvCxnSpPr>
          <p:spPr>
            <a:xfrm>
              <a:off x="9855471" y="1382068"/>
              <a:ext cx="0" cy="1627109"/>
            </a:xfrm>
            <a:prstGeom prst="line">
              <a:avLst/>
            </a:prstGeom>
            <a:noFill/>
            <a:ln w="28575" cap="flat" cmpd="sng" algn="ctr">
              <a:solidFill>
                <a:srgbClr val="3F4444"/>
              </a:solidFill>
              <a:prstDash val="solid"/>
              <a:miter lim="800000"/>
            </a:ln>
            <a:effectLst/>
          </p:spPr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27F7C307-8267-DBE2-AF27-4D48AA4AA97E}"/>
                </a:ext>
              </a:extLst>
            </p:cNvPr>
            <p:cNvCxnSpPr>
              <a:cxnSpLocks/>
            </p:cNvCxnSpPr>
            <p:nvPr/>
          </p:nvCxnSpPr>
          <p:spPr>
            <a:xfrm>
              <a:off x="9855471" y="3009177"/>
              <a:ext cx="2136343" cy="0"/>
            </a:xfrm>
            <a:prstGeom prst="line">
              <a:avLst/>
            </a:prstGeom>
            <a:noFill/>
            <a:ln w="28575" cap="flat" cmpd="sng" algn="ctr">
              <a:solidFill>
                <a:srgbClr val="3F4444"/>
              </a:solidFill>
              <a:prstDash val="solid"/>
              <a:miter lim="800000"/>
            </a:ln>
            <a:effectLst/>
          </p:spPr>
        </p:cxn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0CDD18CA-D7EF-2EB6-2168-C635AFFDC0D2}"/>
                </a:ext>
              </a:extLst>
            </p:cNvPr>
            <p:cNvGrpSpPr/>
            <p:nvPr/>
          </p:nvGrpSpPr>
          <p:grpSpPr>
            <a:xfrm>
              <a:off x="9414399" y="1264023"/>
              <a:ext cx="344778" cy="1832246"/>
              <a:chOff x="6524807" y="1823483"/>
              <a:chExt cx="500764" cy="2887931"/>
            </a:xfrm>
          </p:grpSpPr>
          <p:sp>
            <p:nvSpPr>
              <p:cNvPr id="407" name="TextBox 406">
                <a:extLst>
                  <a:ext uri="{FF2B5EF4-FFF2-40B4-BE49-F238E27FC236}">
                    <a16:creationId xmlns:a16="http://schemas.microsoft.com/office/drawing/2014/main" id="{FA108F12-3C56-9FAF-C322-B1A6AF56E0A3}"/>
                  </a:ext>
                </a:extLst>
              </p:cNvPr>
              <p:cNvSpPr txBox="1"/>
              <p:nvPr/>
            </p:nvSpPr>
            <p:spPr>
              <a:xfrm>
                <a:off x="6524807" y="1823483"/>
                <a:ext cx="500764" cy="3721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1.4</a:t>
                </a:r>
              </a:p>
            </p:txBody>
          </p:sp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D57896C2-ACDA-AD11-6028-9123CE1DCE5B}"/>
                  </a:ext>
                </a:extLst>
              </p:cNvPr>
              <p:cNvSpPr txBox="1"/>
              <p:nvPr/>
            </p:nvSpPr>
            <p:spPr>
              <a:xfrm>
                <a:off x="6524807" y="2189982"/>
                <a:ext cx="500764" cy="3721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1.2</a:t>
                </a:r>
              </a:p>
            </p:txBody>
          </p:sp>
          <p:sp>
            <p:nvSpPr>
              <p:cNvPr id="409" name="TextBox 408">
                <a:extLst>
                  <a:ext uri="{FF2B5EF4-FFF2-40B4-BE49-F238E27FC236}">
                    <a16:creationId xmlns:a16="http://schemas.microsoft.com/office/drawing/2014/main" id="{3728B988-EA2F-540E-9B05-A4506D329BFF}"/>
                  </a:ext>
                </a:extLst>
              </p:cNvPr>
              <p:cNvSpPr txBox="1"/>
              <p:nvPr/>
            </p:nvSpPr>
            <p:spPr>
              <a:xfrm>
                <a:off x="6524807" y="2551480"/>
                <a:ext cx="500764" cy="3721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20A5A622-4217-A6B8-85FA-9F64632B71E4}"/>
                  </a:ext>
                </a:extLst>
              </p:cNvPr>
              <p:cNvSpPr txBox="1"/>
              <p:nvPr/>
            </p:nvSpPr>
            <p:spPr>
              <a:xfrm>
                <a:off x="6524807" y="3246523"/>
                <a:ext cx="500764" cy="3721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1D2D418B-E3DC-08FE-27BE-6DC199246F14}"/>
                  </a:ext>
                </a:extLst>
              </p:cNvPr>
              <p:cNvSpPr txBox="1"/>
              <p:nvPr/>
            </p:nvSpPr>
            <p:spPr>
              <a:xfrm>
                <a:off x="6524807" y="3607352"/>
                <a:ext cx="500764" cy="3721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B4DBF29D-5D90-CB98-33F3-D1E6CD64C99A}"/>
                  </a:ext>
                </a:extLst>
              </p:cNvPr>
              <p:cNvSpPr txBox="1"/>
              <p:nvPr/>
            </p:nvSpPr>
            <p:spPr>
              <a:xfrm>
                <a:off x="6524807" y="3966097"/>
                <a:ext cx="500764" cy="3721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413" name="TextBox 412">
                <a:extLst>
                  <a:ext uri="{FF2B5EF4-FFF2-40B4-BE49-F238E27FC236}">
                    <a16:creationId xmlns:a16="http://schemas.microsoft.com/office/drawing/2014/main" id="{6F00FA4B-37E5-5BA1-459C-CEB886FD978D}"/>
                  </a:ext>
                </a:extLst>
              </p:cNvPr>
              <p:cNvSpPr txBox="1"/>
              <p:nvPr/>
            </p:nvSpPr>
            <p:spPr>
              <a:xfrm>
                <a:off x="6524807" y="4339290"/>
                <a:ext cx="500764" cy="3721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14" name="TextBox 413">
                <a:extLst>
                  <a:ext uri="{FF2B5EF4-FFF2-40B4-BE49-F238E27FC236}">
                    <a16:creationId xmlns:a16="http://schemas.microsoft.com/office/drawing/2014/main" id="{BF97D669-CF6E-6A4B-37BF-5A9C342D36C0}"/>
                  </a:ext>
                </a:extLst>
              </p:cNvPr>
              <p:cNvSpPr txBox="1"/>
              <p:nvPr/>
            </p:nvSpPr>
            <p:spPr>
              <a:xfrm>
                <a:off x="6524807" y="2901316"/>
                <a:ext cx="500764" cy="3721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0.8</a:t>
                </a:r>
              </a:p>
            </p:txBody>
          </p:sp>
        </p:grp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F1F32B74-218A-4009-DC66-91C6D46383A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7021" y="1534635"/>
              <a:ext cx="1742704" cy="0"/>
            </a:xfrm>
            <a:prstGeom prst="line">
              <a:avLst/>
            </a:prstGeom>
            <a:noFill/>
            <a:ln w="6350" cap="flat" cmpd="sng" algn="ctr">
              <a:solidFill>
                <a:srgbClr val="F0AB00"/>
              </a:solidFill>
              <a:prstDash val="solid"/>
              <a:miter lim="800000"/>
            </a:ln>
            <a:effectLst/>
          </p:spPr>
        </p:cxn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C2CB9E2A-7CB2-EC8D-6037-701DE22A771B}"/>
                </a:ext>
              </a:extLst>
            </p:cNvPr>
            <p:cNvGrpSpPr/>
            <p:nvPr/>
          </p:nvGrpSpPr>
          <p:grpSpPr>
            <a:xfrm>
              <a:off x="10027021" y="1534286"/>
              <a:ext cx="736229" cy="1449995"/>
              <a:chOff x="10027021" y="1534286"/>
              <a:chExt cx="736229" cy="1449995"/>
            </a:xfrm>
          </p:grpSpPr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D3EA4742-0BE8-37E9-6B32-AB4AACACDE74}"/>
                  </a:ext>
                </a:extLst>
              </p:cNvPr>
              <p:cNvGrpSpPr/>
              <p:nvPr/>
            </p:nvGrpSpPr>
            <p:grpSpPr>
              <a:xfrm>
                <a:off x="10316467" y="1583868"/>
                <a:ext cx="196172" cy="45719"/>
                <a:chOff x="10316467" y="1583868"/>
                <a:chExt cx="196172" cy="45719"/>
              </a:xfrm>
            </p:grpSpPr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920439F0-F23F-CEF0-8ACA-C155F9BACDA0}"/>
                    </a:ext>
                  </a:extLst>
                </p:cNvPr>
                <p:cNvSpPr/>
                <p:nvPr/>
              </p:nvSpPr>
              <p:spPr>
                <a:xfrm>
                  <a:off x="10316467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9BE63B9A-E45F-3642-128A-E15A3DCA3E2C}"/>
                    </a:ext>
                  </a:extLst>
                </p:cNvPr>
                <p:cNvSpPr/>
                <p:nvPr/>
              </p:nvSpPr>
              <p:spPr>
                <a:xfrm>
                  <a:off x="10391693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9FEFDD51-B152-9EA3-5FDC-9A7B040D344F}"/>
                    </a:ext>
                  </a:extLst>
                </p:cNvPr>
                <p:cNvSpPr/>
                <p:nvPr/>
              </p:nvSpPr>
              <p:spPr>
                <a:xfrm>
                  <a:off x="10466920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ECF53243-FC59-9AAD-FB9D-7CF7C2291A53}"/>
                  </a:ext>
                </a:extLst>
              </p:cNvPr>
              <p:cNvGrpSpPr/>
              <p:nvPr/>
            </p:nvGrpSpPr>
            <p:grpSpPr>
              <a:xfrm>
                <a:off x="10391693" y="1923185"/>
                <a:ext cx="120946" cy="45719"/>
                <a:chOff x="10391693" y="1583868"/>
                <a:chExt cx="120946" cy="45719"/>
              </a:xfrm>
            </p:grpSpPr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226DEF8A-4F4A-A649-0054-A2AEC6379342}"/>
                    </a:ext>
                  </a:extLst>
                </p:cNvPr>
                <p:cNvSpPr/>
                <p:nvPr/>
              </p:nvSpPr>
              <p:spPr>
                <a:xfrm>
                  <a:off x="10391693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38A404D4-2DC4-F47A-D434-C90A3654585A}"/>
                    </a:ext>
                  </a:extLst>
                </p:cNvPr>
                <p:cNvSpPr/>
                <p:nvPr/>
              </p:nvSpPr>
              <p:spPr>
                <a:xfrm>
                  <a:off x="10466920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9C994DD5-73F6-CC1E-BA9F-79E5AB1C2A56}"/>
                  </a:ext>
                </a:extLst>
              </p:cNvPr>
              <p:cNvGrpSpPr/>
              <p:nvPr/>
            </p:nvGrpSpPr>
            <p:grpSpPr>
              <a:xfrm>
                <a:off x="10391693" y="2146554"/>
                <a:ext cx="120946" cy="45719"/>
                <a:chOff x="10391693" y="1583868"/>
                <a:chExt cx="120946" cy="45719"/>
              </a:xfrm>
            </p:grpSpPr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BC3AC5BE-142B-A212-DFA0-4F8E683C2B58}"/>
                    </a:ext>
                  </a:extLst>
                </p:cNvPr>
                <p:cNvSpPr/>
                <p:nvPr/>
              </p:nvSpPr>
              <p:spPr>
                <a:xfrm>
                  <a:off x="10391693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F1A1DB8C-9DD7-07B1-3B1B-7A114B90D97E}"/>
                    </a:ext>
                  </a:extLst>
                </p:cNvPr>
                <p:cNvSpPr/>
                <p:nvPr/>
              </p:nvSpPr>
              <p:spPr>
                <a:xfrm>
                  <a:off x="10466920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0F8947C8-A3FE-08BF-C975-988EFDFE3A9C}"/>
                  </a:ext>
                </a:extLst>
              </p:cNvPr>
              <p:cNvSpPr/>
              <p:nvPr/>
            </p:nvSpPr>
            <p:spPr>
              <a:xfrm>
                <a:off x="10391693" y="2037317"/>
                <a:ext cx="45719" cy="45719"/>
              </a:xfrm>
              <a:prstGeom prst="rect">
                <a:avLst/>
              </a:prstGeom>
              <a:solidFill>
                <a:srgbClr val="F0AB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B491548F-3F9B-6A93-793C-137C642C6556}"/>
                  </a:ext>
                </a:extLst>
              </p:cNvPr>
              <p:cNvGrpSpPr/>
              <p:nvPr/>
            </p:nvGrpSpPr>
            <p:grpSpPr>
              <a:xfrm>
                <a:off x="10239950" y="2373186"/>
                <a:ext cx="272688" cy="48368"/>
                <a:chOff x="10239950" y="2373186"/>
                <a:chExt cx="272688" cy="48368"/>
              </a:xfrm>
            </p:grpSpPr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9438B586-5040-68E1-8255-E91470AC79CB}"/>
                    </a:ext>
                  </a:extLst>
                </p:cNvPr>
                <p:cNvSpPr/>
                <p:nvPr/>
              </p:nvSpPr>
              <p:spPr>
                <a:xfrm>
                  <a:off x="10316466" y="2373186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160F763F-8BF5-9836-1C99-449962AFDAE6}"/>
                    </a:ext>
                  </a:extLst>
                </p:cNvPr>
                <p:cNvSpPr/>
                <p:nvPr/>
              </p:nvSpPr>
              <p:spPr>
                <a:xfrm>
                  <a:off x="10391692" y="2373186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21D47AFA-F3D7-D052-E693-9F30D2E348AA}"/>
                    </a:ext>
                  </a:extLst>
                </p:cNvPr>
                <p:cNvSpPr/>
                <p:nvPr/>
              </p:nvSpPr>
              <p:spPr>
                <a:xfrm>
                  <a:off x="10466919" y="2373186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864B0D83-7188-0F02-CF52-0C478CE33CCF}"/>
                    </a:ext>
                  </a:extLst>
                </p:cNvPr>
                <p:cNvSpPr/>
                <p:nvPr/>
              </p:nvSpPr>
              <p:spPr>
                <a:xfrm>
                  <a:off x="10239950" y="2375835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7" name="Group 356">
                <a:extLst>
                  <a:ext uri="{FF2B5EF4-FFF2-40B4-BE49-F238E27FC236}">
                    <a16:creationId xmlns:a16="http://schemas.microsoft.com/office/drawing/2014/main" id="{18B6E02E-9167-5CEA-E46F-A7324DFCE38F}"/>
                  </a:ext>
                </a:extLst>
              </p:cNvPr>
              <p:cNvGrpSpPr/>
              <p:nvPr/>
            </p:nvGrpSpPr>
            <p:grpSpPr>
              <a:xfrm>
                <a:off x="10391692" y="2488914"/>
                <a:ext cx="120946" cy="45719"/>
                <a:chOff x="10391693" y="1583868"/>
                <a:chExt cx="120946" cy="45719"/>
              </a:xfrm>
            </p:grpSpPr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B77EC31B-145E-A288-06EC-08E9CBC0DEC0}"/>
                    </a:ext>
                  </a:extLst>
                </p:cNvPr>
                <p:cNvSpPr/>
                <p:nvPr/>
              </p:nvSpPr>
              <p:spPr>
                <a:xfrm>
                  <a:off x="10391693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Rectangle 394">
                  <a:extLst>
                    <a:ext uri="{FF2B5EF4-FFF2-40B4-BE49-F238E27FC236}">
                      <a16:creationId xmlns:a16="http://schemas.microsoft.com/office/drawing/2014/main" id="{2CF41EC3-536D-34FA-178C-C518232ACAE0}"/>
                    </a:ext>
                  </a:extLst>
                </p:cNvPr>
                <p:cNvSpPr/>
                <p:nvPr/>
              </p:nvSpPr>
              <p:spPr>
                <a:xfrm>
                  <a:off x="10466920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" name="Group 357">
                <a:extLst>
                  <a:ext uri="{FF2B5EF4-FFF2-40B4-BE49-F238E27FC236}">
                    <a16:creationId xmlns:a16="http://schemas.microsoft.com/office/drawing/2014/main" id="{4026E0B1-56F2-E0CB-1627-5ECE0A285CB2}"/>
                  </a:ext>
                </a:extLst>
              </p:cNvPr>
              <p:cNvGrpSpPr/>
              <p:nvPr/>
            </p:nvGrpSpPr>
            <p:grpSpPr>
              <a:xfrm>
                <a:off x="10316466" y="2599803"/>
                <a:ext cx="120946" cy="45719"/>
                <a:chOff x="10391693" y="1583868"/>
                <a:chExt cx="120946" cy="45719"/>
              </a:xfrm>
            </p:grpSpPr>
            <p:sp>
              <p:nvSpPr>
                <p:cNvPr id="392" name="Rectangle 391">
                  <a:extLst>
                    <a:ext uri="{FF2B5EF4-FFF2-40B4-BE49-F238E27FC236}">
                      <a16:creationId xmlns:a16="http://schemas.microsoft.com/office/drawing/2014/main" id="{CE6DB3D8-4FE8-BA7B-FE8F-34BAC02F9F82}"/>
                    </a:ext>
                  </a:extLst>
                </p:cNvPr>
                <p:cNvSpPr/>
                <p:nvPr/>
              </p:nvSpPr>
              <p:spPr>
                <a:xfrm>
                  <a:off x="10391693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56D9A28E-A94C-D923-202B-131CB2C93CEE}"/>
                    </a:ext>
                  </a:extLst>
                </p:cNvPr>
                <p:cNvSpPr/>
                <p:nvPr/>
              </p:nvSpPr>
              <p:spPr>
                <a:xfrm>
                  <a:off x="10466920" y="1583868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AB6DB445-9186-AFBA-38A9-94652DDE0726}"/>
                  </a:ext>
                </a:extLst>
              </p:cNvPr>
              <p:cNvGrpSpPr/>
              <p:nvPr/>
            </p:nvGrpSpPr>
            <p:grpSpPr>
              <a:xfrm>
                <a:off x="10167898" y="2717886"/>
                <a:ext cx="494815" cy="48368"/>
                <a:chOff x="10167898" y="2717886"/>
                <a:chExt cx="494815" cy="48368"/>
              </a:xfrm>
            </p:grpSpPr>
            <p:grpSp>
              <p:nvGrpSpPr>
                <p:cNvPr id="383" name="Group 382">
                  <a:extLst>
                    <a:ext uri="{FF2B5EF4-FFF2-40B4-BE49-F238E27FC236}">
                      <a16:creationId xmlns:a16="http://schemas.microsoft.com/office/drawing/2014/main" id="{442A111D-A79E-97B4-C9AA-01924A72668D}"/>
                    </a:ext>
                  </a:extLst>
                </p:cNvPr>
                <p:cNvGrpSpPr/>
                <p:nvPr/>
              </p:nvGrpSpPr>
              <p:grpSpPr>
                <a:xfrm>
                  <a:off x="10167898" y="2717886"/>
                  <a:ext cx="272688" cy="48368"/>
                  <a:chOff x="10239950" y="2373186"/>
                  <a:chExt cx="272688" cy="48368"/>
                </a:xfrm>
              </p:grpSpPr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7D507EA2-0C0B-6E10-78FD-075BAFB305C6}"/>
                      </a:ext>
                    </a:extLst>
                  </p:cNvPr>
                  <p:cNvSpPr/>
                  <p:nvPr/>
                </p:nvSpPr>
                <p:spPr>
                  <a:xfrm>
                    <a:off x="10316466" y="23731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528795FA-ADE5-F281-7100-157A4437B18E}"/>
                      </a:ext>
                    </a:extLst>
                  </p:cNvPr>
                  <p:cNvSpPr/>
                  <p:nvPr/>
                </p:nvSpPr>
                <p:spPr>
                  <a:xfrm>
                    <a:off x="10391692" y="23731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2CDC333D-7BAE-DA3F-EE41-49A654A1B7F4}"/>
                      </a:ext>
                    </a:extLst>
                  </p:cNvPr>
                  <p:cNvSpPr/>
                  <p:nvPr/>
                </p:nvSpPr>
                <p:spPr>
                  <a:xfrm>
                    <a:off x="10466919" y="23731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05EDED24-A283-4624-A442-AD2EE8E08CD5}"/>
                      </a:ext>
                    </a:extLst>
                  </p:cNvPr>
                  <p:cNvSpPr/>
                  <p:nvPr/>
                </p:nvSpPr>
                <p:spPr>
                  <a:xfrm>
                    <a:off x="10239950" y="2375835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54065DDE-F899-FA66-0380-078018CFB0D8}"/>
                    </a:ext>
                  </a:extLst>
                </p:cNvPr>
                <p:cNvGrpSpPr/>
                <p:nvPr/>
              </p:nvGrpSpPr>
              <p:grpSpPr>
                <a:xfrm>
                  <a:off x="10465252" y="2717886"/>
                  <a:ext cx="197461" cy="48368"/>
                  <a:chOff x="10465252" y="2717886"/>
                  <a:chExt cx="197461" cy="48368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BE3F7029-4AA7-2D8C-9836-6A7E605A4FE2}"/>
                      </a:ext>
                    </a:extLst>
                  </p:cNvPr>
                  <p:cNvSpPr/>
                  <p:nvPr/>
                </p:nvSpPr>
                <p:spPr>
                  <a:xfrm>
                    <a:off x="10541768" y="27178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74330E75-BC98-332B-52B2-5DF2AF68E7A2}"/>
                      </a:ext>
                    </a:extLst>
                  </p:cNvPr>
                  <p:cNvSpPr/>
                  <p:nvPr/>
                </p:nvSpPr>
                <p:spPr>
                  <a:xfrm>
                    <a:off x="10616994" y="27178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AE46ECA6-4C6B-CB7D-B636-C7FC31C5F43E}"/>
                      </a:ext>
                    </a:extLst>
                  </p:cNvPr>
                  <p:cNvSpPr/>
                  <p:nvPr/>
                </p:nvSpPr>
                <p:spPr>
                  <a:xfrm>
                    <a:off x="10465252" y="2720535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9C13497D-E0D0-EF7F-A764-590C1D463F27}"/>
                  </a:ext>
                </a:extLst>
              </p:cNvPr>
              <p:cNvGrpSpPr/>
              <p:nvPr/>
            </p:nvGrpSpPr>
            <p:grpSpPr>
              <a:xfrm>
                <a:off x="10167898" y="2822555"/>
                <a:ext cx="419589" cy="48368"/>
                <a:chOff x="10167898" y="2717886"/>
                <a:chExt cx="419589" cy="48368"/>
              </a:xfrm>
            </p:grpSpPr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4B2863C7-743F-4492-369C-7679922039B2}"/>
                    </a:ext>
                  </a:extLst>
                </p:cNvPr>
                <p:cNvGrpSpPr/>
                <p:nvPr/>
              </p:nvGrpSpPr>
              <p:grpSpPr>
                <a:xfrm>
                  <a:off x="10167898" y="2717886"/>
                  <a:ext cx="272688" cy="48368"/>
                  <a:chOff x="10239950" y="2373186"/>
                  <a:chExt cx="272688" cy="48368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8E5A61D5-C989-7205-87A3-D34FB3E75223}"/>
                      </a:ext>
                    </a:extLst>
                  </p:cNvPr>
                  <p:cNvSpPr/>
                  <p:nvPr/>
                </p:nvSpPr>
                <p:spPr>
                  <a:xfrm>
                    <a:off x="10316466" y="23731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14EFC393-2BE1-4F37-A5BF-FA1FC8276B84}"/>
                      </a:ext>
                    </a:extLst>
                  </p:cNvPr>
                  <p:cNvSpPr/>
                  <p:nvPr/>
                </p:nvSpPr>
                <p:spPr>
                  <a:xfrm>
                    <a:off x="10391692" y="23731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554F7405-90C4-3C74-5D2F-7C9EF373BF76}"/>
                      </a:ext>
                    </a:extLst>
                  </p:cNvPr>
                  <p:cNvSpPr/>
                  <p:nvPr/>
                </p:nvSpPr>
                <p:spPr>
                  <a:xfrm>
                    <a:off x="10466919" y="23731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C70DBE92-BD19-9275-5D35-4E3CBE5EE4C4}"/>
                      </a:ext>
                    </a:extLst>
                  </p:cNvPr>
                  <p:cNvSpPr/>
                  <p:nvPr/>
                </p:nvSpPr>
                <p:spPr>
                  <a:xfrm>
                    <a:off x="10239950" y="2375835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3D5770F8-73A4-06BA-8026-BC681EC3C504}"/>
                    </a:ext>
                  </a:extLst>
                </p:cNvPr>
                <p:cNvGrpSpPr/>
                <p:nvPr/>
              </p:nvGrpSpPr>
              <p:grpSpPr>
                <a:xfrm>
                  <a:off x="10465252" y="2717886"/>
                  <a:ext cx="122235" cy="48368"/>
                  <a:chOff x="10465252" y="2717886"/>
                  <a:chExt cx="122235" cy="48368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31DEF3D5-F7CA-6B2B-0D07-9DEA21BE1BA5}"/>
                      </a:ext>
                    </a:extLst>
                  </p:cNvPr>
                  <p:cNvSpPr/>
                  <p:nvPr/>
                </p:nvSpPr>
                <p:spPr>
                  <a:xfrm>
                    <a:off x="10541768" y="2717886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34EDC46B-1577-5465-C6B6-9F07AE3C4AEB}"/>
                      </a:ext>
                    </a:extLst>
                  </p:cNvPr>
                  <p:cNvSpPr/>
                  <p:nvPr/>
                </p:nvSpPr>
                <p:spPr>
                  <a:xfrm>
                    <a:off x="10465252" y="2720535"/>
                    <a:ext cx="45719" cy="45719"/>
                  </a:xfrm>
                  <a:prstGeom prst="rect">
                    <a:avLst/>
                  </a:prstGeom>
                  <a:solidFill>
                    <a:srgbClr val="F0AB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F4444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B39E68CC-A34D-D452-5FFD-044204F99C62}"/>
                  </a:ext>
                </a:extLst>
              </p:cNvPr>
              <p:cNvGrpSpPr/>
              <p:nvPr/>
            </p:nvGrpSpPr>
            <p:grpSpPr>
              <a:xfrm>
                <a:off x="10167898" y="2935913"/>
                <a:ext cx="563911" cy="48368"/>
                <a:chOff x="10171344" y="2935913"/>
                <a:chExt cx="563911" cy="48368"/>
              </a:xfrm>
            </p:grpSpPr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AB877AA1-3752-BD8C-3535-87E7194D3B29}"/>
                    </a:ext>
                  </a:extLst>
                </p:cNvPr>
                <p:cNvGrpSpPr/>
                <p:nvPr/>
              </p:nvGrpSpPr>
              <p:grpSpPr>
                <a:xfrm>
                  <a:off x="10171344" y="2935913"/>
                  <a:ext cx="494815" cy="48368"/>
                  <a:chOff x="10167898" y="2717886"/>
                  <a:chExt cx="494815" cy="48368"/>
                </a:xfrm>
              </p:grpSpPr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064C1A8B-E509-946C-8468-84AFA6071170}"/>
                      </a:ext>
                    </a:extLst>
                  </p:cNvPr>
                  <p:cNvGrpSpPr/>
                  <p:nvPr/>
                </p:nvGrpSpPr>
                <p:grpSpPr>
                  <a:xfrm>
                    <a:off x="10167898" y="2717886"/>
                    <a:ext cx="272688" cy="48368"/>
                    <a:chOff x="10239950" y="2373186"/>
                    <a:chExt cx="272688" cy="48368"/>
                  </a:xfrm>
                </p:grpSpPr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9E96DE25-7ABA-E8FC-A894-1CB002FC24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16466" y="2373186"/>
                      <a:ext cx="45719" cy="45719"/>
                    </a:xfrm>
                    <a:prstGeom prst="rect">
                      <a:avLst/>
                    </a:prstGeom>
                    <a:solidFill>
                      <a:srgbClr val="F0AB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8AFAE4DD-62FC-D4CB-EF2A-4C04D796A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1692" y="2373186"/>
                      <a:ext cx="45719" cy="45719"/>
                    </a:xfrm>
                    <a:prstGeom prst="rect">
                      <a:avLst/>
                    </a:prstGeom>
                    <a:solidFill>
                      <a:srgbClr val="F0AB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2F23BA9A-8C09-7D6B-8133-08DA1B8E6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66919" y="2373186"/>
                      <a:ext cx="45719" cy="45719"/>
                    </a:xfrm>
                    <a:prstGeom prst="rect">
                      <a:avLst/>
                    </a:prstGeom>
                    <a:solidFill>
                      <a:srgbClr val="F0AB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4" name="Rectangle 373">
                      <a:extLst>
                        <a:ext uri="{FF2B5EF4-FFF2-40B4-BE49-F238E27FC236}">
                          <a16:creationId xmlns:a16="http://schemas.microsoft.com/office/drawing/2014/main" id="{8DCCDDAC-7559-FE0F-51B9-A961B3EF49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9950" y="2375835"/>
                      <a:ext cx="45719" cy="45719"/>
                    </a:xfrm>
                    <a:prstGeom prst="rect">
                      <a:avLst/>
                    </a:prstGeom>
                    <a:solidFill>
                      <a:srgbClr val="F0AB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5B92E99E-F1EC-99D2-73F8-5433F21FD541}"/>
                      </a:ext>
                    </a:extLst>
                  </p:cNvPr>
                  <p:cNvGrpSpPr/>
                  <p:nvPr/>
                </p:nvGrpSpPr>
                <p:grpSpPr>
                  <a:xfrm>
                    <a:off x="10465252" y="2717886"/>
                    <a:ext cx="197461" cy="48368"/>
                    <a:chOff x="10465252" y="2717886"/>
                    <a:chExt cx="197461" cy="48368"/>
                  </a:xfrm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1F7A595C-D262-8FEF-4735-28A9851A6B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1768" y="2717886"/>
                      <a:ext cx="45719" cy="45719"/>
                    </a:xfrm>
                    <a:prstGeom prst="rect">
                      <a:avLst/>
                    </a:prstGeom>
                    <a:solidFill>
                      <a:srgbClr val="F0AB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08094395-3CA2-F647-1AAC-024BB6A95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16994" y="2717886"/>
                      <a:ext cx="45719" cy="45719"/>
                    </a:xfrm>
                    <a:prstGeom prst="rect">
                      <a:avLst/>
                    </a:prstGeom>
                    <a:solidFill>
                      <a:srgbClr val="F0AB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018F8506-28A1-421A-8131-9DBB3AE60A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65252" y="2720535"/>
                      <a:ext cx="45719" cy="45719"/>
                    </a:xfrm>
                    <a:prstGeom prst="rect">
                      <a:avLst/>
                    </a:prstGeom>
                    <a:solidFill>
                      <a:srgbClr val="F0AB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444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FF1BC48E-D2C7-A958-E8AD-30105F032F9A}"/>
                    </a:ext>
                  </a:extLst>
                </p:cNvPr>
                <p:cNvSpPr/>
                <p:nvPr/>
              </p:nvSpPr>
              <p:spPr>
                <a:xfrm>
                  <a:off x="10689536" y="2935913"/>
                  <a:ext cx="45719" cy="45719"/>
                </a:xfrm>
                <a:prstGeom prst="rect">
                  <a:avLst/>
                </a:prstGeom>
                <a:solidFill>
                  <a:srgbClr val="F0AB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F444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10D3F691-B26B-9198-2FD3-AA21849B3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1322" y="2572324"/>
                <a:ext cx="68192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8C5E6473-3BB5-32B1-6AAC-FA8A8EF5B0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27021" y="1534286"/>
                <a:ext cx="0" cy="72441"/>
              </a:xfrm>
              <a:prstGeom prst="line">
                <a:avLst/>
              </a:prstGeom>
              <a:noFill/>
              <a:ln w="6350" cap="flat" cmpd="sng" algn="ctr">
                <a:solidFill>
                  <a:srgbClr val="F0AB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07B1ACE9-359D-781C-734E-9884B0D4F8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9725" y="1533167"/>
              <a:ext cx="0" cy="72441"/>
            </a:xfrm>
            <a:prstGeom prst="line">
              <a:avLst/>
            </a:prstGeom>
            <a:noFill/>
            <a:ln w="6350" cap="flat" cmpd="sng" algn="ctr">
              <a:solidFill>
                <a:srgbClr val="F0AB00"/>
              </a:solidFill>
              <a:prstDash val="solid"/>
              <a:miter lim="800000"/>
            </a:ln>
            <a:effectLst/>
          </p:spPr>
        </p:cxnSp>
        <p:sp>
          <p:nvSpPr>
            <p:cNvPr id="319" name="Triangle 206">
              <a:extLst>
                <a:ext uri="{FF2B5EF4-FFF2-40B4-BE49-F238E27FC236}">
                  <a16:creationId xmlns:a16="http://schemas.microsoft.com/office/drawing/2014/main" id="{AD7DF105-0075-E445-F989-CA971862950B}"/>
                </a:ext>
              </a:extLst>
            </p:cNvPr>
            <p:cNvSpPr/>
            <p:nvPr/>
          </p:nvSpPr>
          <p:spPr>
            <a:xfrm>
              <a:off x="11416245" y="2155054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0" name="Triangle 207">
              <a:extLst>
                <a:ext uri="{FF2B5EF4-FFF2-40B4-BE49-F238E27FC236}">
                  <a16:creationId xmlns:a16="http://schemas.microsoft.com/office/drawing/2014/main" id="{C7F16FD0-26E5-BEE0-8FCC-ABB082C7D19C}"/>
                </a:ext>
              </a:extLst>
            </p:cNvPr>
            <p:cNvSpPr/>
            <p:nvPr/>
          </p:nvSpPr>
          <p:spPr>
            <a:xfrm>
              <a:off x="11415610" y="226002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1" name="Triangle 208">
              <a:extLst>
                <a:ext uri="{FF2B5EF4-FFF2-40B4-BE49-F238E27FC236}">
                  <a16:creationId xmlns:a16="http://schemas.microsoft.com/office/drawing/2014/main" id="{4B8CBF85-3016-D76F-22AC-796D3E6E2899}"/>
                </a:ext>
              </a:extLst>
            </p:cNvPr>
            <p:cNvSpPr/>
            <p:nvPr/>
          </p:nvSpPr>
          <p:spPr>
            <a:xfrm>
              <a:off x="11412595" y="2383552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2" name="Triangle 209">
              <a:extLst>
                <a:ext uri="{FF2B5EF4-FFF2-40B4-BE49-F238E27FC236}">
                  <a16:creationId xmlns:a16="http://schemas.microsoft.com/office/drawing/2014/main" id="{EAB962BE-8929-8B92-9410-200B0EF419A8}"/>
                </a:ext>
              </a:extLst>
            </p:cNvPr>
            <p:cNvSpPr/>
            <p:nvPr/>
          </p:nvSpPr>
          <p:spPr>
            <a:xfrm>
              <a:off x="11338438" y="2605700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3" name="Triangle 210">
              <a:extLst>
                <a:ext uri="{FF2B5EF4-FFF2-40B4-BE49-F238E27FC236}">
                  <a16:creationId xmlns:a16="http://schemas.microsoft.com/office/drawing/2014/main" id="{FFEDD9D7-6064-B56C-B933-F6A54F2601D0}"/>
                </a:ext>
              </a:extLst>
            </p:cNvPr>
            <p:cNvSpPr/>
            <p:nvPr/>
          </p:nvSpPr>
          <p:spPr>
            <a:xfrm>
              <a:off x="11412595" y="2609714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4" name="Triangle 211">
              <a:extLst>
                <a:ext uri="{FF2B5EF4-FFF2-40B4-BE49-F238E27FC236}">
                  <a16:creationId xmlns:a16="http://schemas.microsoft.com/office/drawing/2014/main" id="{8102B4CB-58A7-D778-ADE3-9FE7C5AAA449}"/>
                </a:ext>
              </a:extLst>
            </p:cNvPr>
            <p:cNvSpPr/>
            <p:nvPr/>
          </p:nvSpPr>
          <p:spPr>
            <a:xfrm>
              <a:off x="11412594" y="2718377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5" name="Triangle 212">
              <a:extLst>
                <a:ext uri="{FF2B5EF4-FFF2-40B4-BE49-F238E27FC236}">
                  <a16:creationId xmlns:a16="http://schemas.microsoft.com/office/drawing/2014/main" id="{0A7A70B0-E34E-01CA-A859-150EAD4FB842}"/>
                </a:ext>
              </a:extLst>
            </p:cNvPr>
            <p:cNvSpPr/>
            <p:nvPr/>
          </p:nvSpPr>
          <p:spPr>
            <a:xfrm>
              <a:off x="11490844" y="271507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6" name="Triangle 213">
              <a:extLst>
                <a:ext uri="{FF2B5EF4-FFF2-40B4-BE49-F238E27FC236}">
                  <a16:creationId xmlns:a16="http://schemas.microsoft.com/office/drawing/2014/main" id="{3A09A754-917D-32C4-763D-C4ED63006776}"/>
                </a:ext>
              </a:extLst>
            </p:cNvPr>
            <p:cNvSpPr/>
            <p:nvPr/>
          </p:nvSpPr>
          <p:spPr>
            <a:xfrm>
              <a:off x="11711940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7" name="Triangle 214">
              <a:extLst>
                <a:ext uri="{FF2B5EF4-FFF2-40B4-BE49-F238E27FC236}">
                  <a16:creationId xmlns:a16="http://schemas.microsoft.com/office/drawing/2014/main" id="{F0BD7823-974E-5C93-980F-6C4CFDAC8C5A}"/>
                </a:ext>
              </a:extLst>
            </p:cNvPr>
            <p:cNvSpPr/>
            <p:nvPr/>
          </p:nvSpPr>
          <p:spPr>
            <a:xfrm>
              <a:off x="11636544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8" name="Triangle 215">
              <a:extLst>
                <a:ext uri="{FF2B5EF4-FFF2-40B4-BE49-F238E27FC236}">
                  <a16:creationId xmlns:a16="http://schemas.microsoft.com/office/drawing/2014/main" id="{68696579-1500-1285-2612-839E0CEB3580}"/>
                </a:ext>
              </a:extLst>
            </p:cNvPr>
            <p:cNvSpPr/>
            <p:nvPr/>
          </p:nvSpPr>
          <p:spPr>
            <a:xfrm>
              <a:off x="11564147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9" name="Triangle 216">
              <a:extLst>
                <a:ext uri="{FF2B5EF4-FFF2-40B4-BE49-F238E27FC236}">
                  <a16:creationId xmlns:a16="http://schemas.microsoft.com/office/drawing/2014/main" id="{69237395-6433-2A6F-581B-46477B0E6927}"/>
                </a:ext>
              </a:extLst>
            </p:cNvPr>
            <p:cNvSpPr/>
            <p:nvPr/>
          </p:nvSpPr>
          <p:spPr>
            <a:xfrm>
              <a:off x="11491354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0" name="Triangle 217">
              <a:extLst>
                <a:ext uri="{FF2B5EF4-FFF2-40B4-BE49-F238E27FC236}">
                  <a16:creationId xmlns:a16="http://schemas.microsoft.com/office/drawing/2014/main" id="{4E806865-C4CA-CAA6-800E-65DE8A9F2423}"/>
                </a:ext>
              </a:extLst>
            </p:cNvPr>
            <p:cNvSpPr/>
            <p:nvPr/>
          </p:nvSpPr>
          <p:spPr>
            <a:xfrm>
              <a:off x="11412593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1" name="Triangle 218">
              <a:extLst>
                <a:ext uri="{FF2B5EF4-FFF2-40B4-BE49-F238E27FC236}">
                  <a16:creationId xmlns:a16="http://schemas.microsoft.com/office/drawing/2014/main" id="{BD853FA0-5767-4D50-194B-CFEF097E9C2C}"/>
                </a:ext>
              </a:extLst>
            </p:cNvPr>
            <p:cNvSpPr/>
            <p:nvPr/>
          </p:nvSpPr>
          <p:spPr>
            <a:xfrm>
              <a:off x="11347380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2" name="Triangle 219">
              <a:extLst>
                <a:ext uri="{FF2B5EF4-FFF2-40B4-BE49-F238E27FC236}">
                  <a16:creationId xmlns:a16="http://schemas.microsoft.com/office/drawing/2014/main" id="{7E48FEBD-06DE-786D-FE6C-DFB21B66B285}"/>
                </a:ext>
              </a:extLst>
            </p:cNvPr>
            <p:cNvSpPr/>
            <p:nvPr/>
          </p:nvSpPr>
          <p:spPr>
            <a:xfrm>
              <a:off x="11271513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3" name="Triangle 220">
              <a:extLst>
                <a:ext uri="{FF2B5EF4-FFF2-40B4-BE49-F238E27FC236}">
                  <a16:creationId xmlns:a16="http://schemas.microsoft.com/office/drawing/2014/main" id="{9070B566-2C57-D72B-BF16-A24669D8324B}"/>
                </a:ext>
              </a:extLst>
            </p:cNvPr>
            <p:cNvSpPr/>
            <p:nvPr/>
          </p:nvSpPr>
          <p:spPr>
            <a:xfrm>
              <a:off x="11194442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4" name="Triangle 221">
              <a:extLst>
                <a:ext uri="{FF2B5EF4-FFF2-40B4-BE49-F238E27FC236}">
                  <a16:creationId xmlns:a16="http://schemas.microsoft.com/office/drawing/2014/main" id="{0EEFC7D3-8882-905A-B217-7696364D7A66}"/>
                </a:ext>
              </a:extLst>
            </p:cNvPr>
            <p:cNvSpPr/>
            <p:nvPr/>
          </p:nvSpPr>
          <p:spPr>
            <a:xfrm>
              <a:off x="11125579" y="2828153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5" name="Triangle 223">
              <a:extLst>
                <a:ext uri="{FF2B5EF4-FFF2-40B4-BE49-F238E27FC236}">
                  <a16:creationId xmlns:a16="http://schemas.microsoft.com/office/drawing/2014/main" id="{52F8C5F0-6EED-3448-E19F-3CB66087A372}"/>
                </a:ext>
              </a:extLst>
            </p:cNvPr>
            <p:cNvSpPr/>
            <p:nvPr/>
          </p:nvSpPr>
          <p:spPr>
            <a:xfrm>
              <a:off x="11707372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6" name="Triangle 224">
              <a:extLst>
                <a:ext uri="{FF2B5EF4-FFF2-40B4-BE49-F238E27FC236}">
                  <a16:creationId xmlns:a16="http://schemas.microsoft.com/office/drawing/2014/main" id="{71108561-B258-CBD7-8AD7-19A9DBA48415}"/>
                </a:ext>
              </a:extLst>
            </p:cNvPr>
            <p:cNvSpPr/>
            <p:nvPr/>
          </p:nvSpPr>
          <p:spPr>
            <a:xfrm>
              <a:off x="11631976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7" name="Triangle 225">
              <a:extLst>
                <a:ext uri="{FF2B5EF4-FFF2-40B4-BE49-F238E27FC236}">
                  <a16:creationId xmlns:a16="http://schemas.microsoft.com/office/drawing/2014/main" id="{81100F68-FE5D-C3F0-E399-DDE4920F24C8}"/>
                </a:ext>
              </a:extLst>
            </p:cNvPr>
            <p:cNvSpPr/>
            <p:nvPr/>
          </p:nvSpPr>
          <p:spPr>
            <a:xfrm>
              <a:off x="11559579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8" name="Triangle 226">
              <a:extLst>
                <a:ext uri="{FF2B5EF4-FFF2-40B4-BE49-F238E27FC236}">
                  <a16:creationId xmlns:a16="http://schemas.microsoft.com/office/drawing/2014/main" id="{72CFDB8A-579C-8C50-D762-1A85852678D5}"/>
                </a:ext>
              </a:extLst>
            </p:cNvPr>
            <p:cNvSpPr/>
            <p:nvPr/>
          </p:nvSpPr>
          <p:spPr>
            <a:xfrm>
              <a:off x="11486786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9" name="Triangle 227">
              <a:extLst>
                <a:ext uri="{FF2B5EF4-FFF2-40B4-BE49-F238E27FC236}">
                  <a16:creationId xmlns:a16="http://schemas.microsoft.com/office/drawing/2014/main" id="{337A0E56-2B1D-C2C8-BA53-8497783573AE}"/>
                </a:ext>
              </a:extLst>
            </p:cNvPr>
            <p:cNvSpPr/>
            <p:nvPr/>
          </p:nvSpPr>
          <p:spPr>
            <a:xfrm>
              <a:off x="11420725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0" name="Triangle 228">
              <a:extLst>
                <a:ext uri="{FF2B5EF4-FFF2-40B4-BE49-F238E27FC236}">
                  <a16:creationId xmlns:a16="http://schemas.microsoft.com/office/drawing/2014/main" id="{16F49385-B825-D863-28CC-64700273EAF5}"/>
                </a:ext>
              </a:extLst>
            </p:cNvPr>
            <p:cNvSpPr/>
            <p:nvPr/>
          </p:nvSpPr>
          <p:spPr>
            <a:xfrm>
              <a:off x="11336462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1" name="Triangle 229">
              <a:extLst>
                <a:ext uri="{FF2B5EF4-FFF2-40B4-BE49-F238E27FC236}">
                  <a16:creationId xmlns:a16="http://schemas.microsoft.com/office/drawing/2014/main" id="{3F0F486E-EBFF-86CF-3EFF-3259FDEEABCB}"/>
                </a:ext>
              </a:extLst>
            </p:cNvPr>
            <p:cNvSpPr/>
            <p:nvPr/>
          </p:nvSpPr>
          <p:spPr>
            <a:xfrm>
              <a:off x="11266945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2" name="Triangle 230">
              <a:extLst>
                <a:ext uri="{FF2B5EF4-FFF2-40B4-BE49-F238E27FC236}">
                  <a16:creationId xmlns:a16="http://schemas.microsoft.com/office/drawing/2014/main" id="{616024E3-80D8-6BE9-14E6-AD997119EF13}"/>
                </a:ext>
              </a:extLst>
            </p:cNvPr>
            <p:cNvSpPr/>
            <p:nvPr/>
          </p:nvSpPr>
          <p:spPr>
            <a:xfrm>
              <a:off x="11189874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3" name="Triangle 231">
              <a:extLst>
                <a:ext uri="{FF2B5EF4-FFF2-40B4-BE49-F238E27FC236}">
                  <a16:creationId xmlns:a16="http://schemas.microsoft.com/office/drawing/2014/main" id="{4535EE1E-F709-9362-DC75-33A0A3BFD85A}"/>
                </a:ext>
              </a:extLst>
            </p:cNvPr>
            <p:cNvSpPr/>
            <p:nvPr/>
          </p:nvSpPr>
          <p:spPr>
            <a:xfrm>
              <a:off x="11121011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4" name="Triangle 232">
              <a:extLst>
                <a:ext uri="{FF2B5EF4-FFF2-40B4-BE49-F238E27FC236}">
                  <a16:creationId xmlns:a16="http://schemas.microsoft.com/office/drawing/2014/main" id="{AB43F0F7-5A94-5398-D080-DCDD5A559527}"/>
                </a:ext>
              </a:extLst>
            </p:cNvPr>
            <p:cNvSpPr/>
            <p:nvPr/>
          </p:nvSpPr>
          <p:spPr>
            <a:xfrm>
              <a:off x="11375869" y="2937338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5" name="Triangle 233">
              <a:extLst>
                <a:ext uri="{FF2B5EF4-FFF2-40B4-BE49-F238E27FC236}">
                  <a16:creationId xmlns:a16="http://schemas.microsoft.com/office/drawing/2014/main" id="{025BD108-CAE9-22DE-E42E-E5C2B5B7278C}"/>
                </a:ext>
              </a:extLst>
            </p:cNvPr>
            <p:cNvSpPr/>
            <p:nvPr/>
          </p:nvSpPr>
          <p:spPr>
            <a:xfrm>
              <a:off x="11448953" y="2939539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6" name="Triangle 234">
              <a:extLst>
                <a:ext uri="{FF2B5EF4-FFF2-40B4-BE49-F238E27FC236}">
                  <a16:creationId xmlns:a16="http://schemas.microsoft.com/office/drawing/2014/main" id="{84D0514C-F213-E216-7856-E0B673AD9F52}"/>
                </a:ext>
              </a:extLst>
            </p:cNvPr>
            <p:cNvSpPr/>
            <p:nvPr/>
          </p:nvSpPr>
          <p:spPr>
            <a:xfrm>
              <a:off x="11515361" y="2890322"/>
              <a:ext cx="45719" cy="45719"/>
            </a:xfrm>
            <a:prstGeom prst="triangl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56D0AB9C-EEE5-4486-92BF-040E669A7BC2}"/>
                </a:ext>
              </a:extLst>
            </p:cNvPr>
            <p:cNvCxnSpPr>
              <a:cxnSpLocks/>
            </p:cNvCxnSpPr>
            <p:nvPr/>
          </p:nvCxnSpPr>
          <p:spPr>
            <a:xfrm>
              <a:off x="11097663" y="2822443"/>
              <a:ext cx="681928" cy="0"/>
            </a:xfrm>
            <a:prstGeom prst="line">
              <a:avLst/>
            </a:prstGeom>
            <a:noFill/>
            <a:ln w="6350" cap="flat" cmpd="sng" algn="ctr">
              <a:solidFill>
                <a:srgbClr val="68D2DF"/>
              </a:solidFill>
              <a:prstDash val="solid"/>
              <a:miter lim="800000"/>
            </a:ln>
            <a:effectLst/>
          </p:spPr>
        </p:cxn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1AF27A43-757E-BB1A-C6C0-1C41AEDC5030}"/>
                </a:ext>
              </a:extLst>
            </p:cNvPr>
            <p:cNvSpPr txBox="1"/>
            <p:nvPr/>
          </p:nvSpPr>
          <p:spPr>
            <a:xfrm rot="16200000">
              <a:off x="8676303" y="2067258"/>
              <a:ext cx="1558847" cy="236093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Eosinophils x10</a:t>
              </a:r>
              <a:r>
                <a:rPr kumimoji="0" lang="en-GB" sz="1200" b="1" i="0" u="none" strike="noStrike" kern="0" cap="none" spc="0" normalizeH="0" baseline="3000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9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 cells/L</a:t>
              </a:r>
              <a:r>
                <a:rPr kumimoji="0" lang="en-GB" sz="1200" b="1" i="0" u="none" strike="noStrike" kern="0" cap="none" spc="0" normalizeH="0" baseline="3000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-1</a:t>
              </a:r>
              <a:endPara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F65379AB-EE76-9E8F-4489-2736745975E2}"/>
                </a:ext>
              </a:extLst>
            </p:cNvPr>
            <p:cNvSpPr txBox="1"/>
            <p:nvPr/>
          </p:nvSpPr>
          <p:spPr>
            <a:xfrm>
              <a:off x="10516674" y="1313305"/>
              <a:ext cx="675745" cy="23609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p&lt;0.001</a:t>
              </a:r>
              <a:endParaRPr kumimoji="0" lang="en-GB" sz="1200" b="0" i="1" u="none" strike="noStrike" kern="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F2B88FE3-F219-73C9-ECB4-011941506264}"/>
                </a:ext>
              </a:extLst>
            </p:cNvPr>
            <p:cNvSpPr txBox="1"/>
            <p:nvPr/>
          </p:nvSpPr>
          <p:spPr>
            <a:xfrm>
              <a:off x="9929794" y="3113281"/>
              <a:ext cx="889922" cy="28855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FEV</a:t>
              </a:r>
              <a:r>
                <a:rPr kumimoji="0" lang="en-GB" sz="1600" b="1" i="0" u="none" strike="noStrike" kern="0" cap="none" spc="0" normalizeH="0" baseline="-2500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 &lt;50%</a:t>
              </a: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07C7EB51-237F-1CA0-1353-F4F5FF322602}"/>
                </a:ext>
              </a:extLst>
            </p:cNvPr>
            <p:cNvSpPr txBox="1"/>
            <p:nvPr/>
          </p:nvSpPr>
          <p:spPr>
            <a:xfrm>
              <a:off x="11105708" y="3130302"/>
              <a:ext cx="917528" cy="28855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FEV</a:t>
              </a:r>
              <a:r>
                <a:rPr kumimoji="0" lang="en-GB" sz="1600" b="1" i="0" u="none" strike="noStrike" kern="0" cap="none" spc="0" normalizeH="0" baseline="-2500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3F4444"/>
                  </a:solidFill>
                  <a:effectLst/>
                  <a:uLnTx/>
                  <a:uFillTx/>
                  <a:cs typeface="Arial" panose="020B0604020202020204" pitchFamily="34" charset="0"/>
                </a:rPr>
                <a:t> &lt;80%</a:t>
              </a:r>
            </a:p>
          </p:txBody>
        </p:sp>
      </p:grpSp>
      <p:sp>
        <p:nvSpPr>
          <p:cNvPr id="423" name="Rectangle 422">
            <a:extLst>
              <a:ext uri="{FF2B5EF4-FFF2-40B4-BE49-F238E27FC236}">
                <a16:creationId xmlns:a16="http://schemas.microsoft.com/office/drawing/2014/main" id="{5B78A9A2-2D56-8A11-6D17-8EC2A38F9687}"/>
              </a:ext>
            </a:extLst>
          </p:cNvPr>
          <p:cNvSpPr/>
          <p:nvPr/>
        </p:nvSpPr>
        <p:spPr>
          <a:xfrm flipH="1">
            <a:off x="8466137" y="1836445"/>
            <a:ext cx="45719" cy="364433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46843AC9-7B75-FC90-B345-6DFD46D1D79A}"/>
              </a:ext>
            </a:extLst>
          </p:cNvPr>
          <p:cNvSpPr txBox="1"/>
          <p:nvPr/>
        </p:nvSpPr>
        <p:spPr>
          <a:xfrm>
            <a:off x="6591777" y="6598480"/>
            <a:ext cx="60941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Image is used for educational purpose only. AstraZeneca is not responsible for data and copyrights.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A24AD-8D49-E12A-D472-D8755B8DB510}"/>
              </a:ext>
            </a:extLst>
          </p:cNvPr>
          <p:cNvSpPr txBox="1"/>
          <p:nvPr/>
        </p:nvSpPr>
        <p:spPr>
          <a:xfrm>
            <a:off x="2442953" y="3541476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AEC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17478-EBC1-4C31-134D-2AB40C4EEA13}"/>
              </a:ext>
            </a:extLst>
          </p:cNvPr>
          <p:cNvSpPr txBox="1"/>
          <p:nvPr/>
        </p:nvSpPr>
        <p:spPr>
          <a:xfrm>
            <a:off x="8672303" y="1968668"/>
            <a:ext cx="67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AEC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F43A1E-7033-8623-E5C6-E71E1030CD44}"/>
              </a:ext>
            </a:extLst>
          </p:cNvPr>
          <p:cNvSpPr/>
          <p:nvPr/>
        </p:nvSpPr>
        <p:spPr>
          <a:xfrm>
            <a:off x="2938828" y="5142228"/>
            <a:ext cx="2344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</a:rPr>
              <a:t>Adjusted RR (95% Cl)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CD84D-8F49-D114-2545-64B67F5F7241}"/>
              </a:ext>
            </a:extLst>
          </p:cNvPr>
          <p:cNvSpPr txBox="1"/>
          <p:nvPr/>
        </p:nvSpPr>
        <p:spPr>
          <a:xfrm>
            <a:off x="1432546" y="5632195"/>
            <a:ext cx="9895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Frequent Exacerbations, Poorer Asthma Control &amp; Lower Lung Function</a:t>
            </a:r>
            <a:endParaRPr kumimoji="0" lang="en-GB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6386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FA560B-EDB7-8FD0-691A-3ABC92B5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04"/>
            <a:ext cx="12306300" cy="1081825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4000" b="0" dirty="0">
                <a:solidFill>
                  <a:schemeClr val="bg1"/>
                </a:solidFill>
                <a:latin typeface="+mn-lt"/>
              </a:rPr>
              <a:t>Biologicals for T2 Eosinophilic Inflammation</a:t>
            </a:r>
            <a:endParaRPr lang="en-US" sz="4000" b="0" i="1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AFA75-B8EE-FEF9-51B6-606A9E2B5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09" y="1032291"/>
            <a:ext cx="8909802" cy="5808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3DE322-44F5-329D-D0F1-AA5534402742}"/>
              </a:ext>
            </a:extLst>
          </p:cNvPr>
          <p:cNvSpPr/>
          <p:nvPr/>
        </p:nvSpPr>
        <p:spPr>
          <a:xfrm>
            <a:off x="5180731" y="3572291"/>
            <a:ext cx="1830537" cy="791067"/>
          </a:xfrm>
          <a:prstGeom prst="roundRect">
            <a:avLst/>
          </a:prstGeom>
          <a:gradFill>
            <a:gsLst>
              <a:gs pos="36000">
                <a:schemeClr val="accent5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gradFill>
              <a:gsLst>
                <a:gs pos="36000">
                  <a:schemeClr val="accent5">
                    <a:lumMod val="5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 – IL-5 Mepolizumab</a:t>
            </a:r>
          </a:p>
          <a:p>
            <a:pPr algn="ctr"/>
            <a:r>
              <a:rPr lang="en-US" dirty="0"/>
              <a:t>Benralizumab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856B8C-F6B2-EBDC-F8FF-0971A42D7C34}"/>
              </a:ext>
            </a:extLst>
          </p:cNvPr>
          <p:cNvSpPr/>
          <p:nvPr/>
        </p:nvSpPr>
        <p:spPr>
          <a:xfrm>
            <a:off x="2208026" y="6054436"/>
            <a:ext cx="2071711" cy="581890"/>
          </a:xfrm>
          <a:prstGeom prst="roundRect">
            <a:avLst/>
          </a:prstGeom>
          <a:gradFill>
            <a:gsLst>
              <a:gs pos="36000">
                <a:schemeClr val="accent5">
                  <a:lumMod val="50000"/>
                </a:schemeClr>
              </a:gs>
              <a:gs pos="100000">
                <a:srgbClr val="00B0F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/>
              <a:t>Anti – IgE</a:t>
            </a:r>
          </a:p>
          <a:p>
            <a:pPr algn="ctr"/>
            <a:r>
              <a:rPr lang="en-US" dirty="0"/>
              <a:t>Omalizumab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B0710D-0051-A26A-3AF6-31E8E08A304A}"/>
              </a:ext>
            </a:extLst>
          </p:cNvPr>
          <p:cNvSpPr/>
          <p:nvPr/>
        </p:nvSpPr>
        <p:spPr>
          <a:xfrm>
            <a:off x="8393840" y="2694206"/>
            <a:ext cx="1704109" cy="581890"/>
          </a:xfrm>
          <a:prstGeom prst="roundRect">
            <a:avLst/>
          </a:prstGeom>
          <a:gradFill>
            <a:gsLst>
              <a:gs pos="21000">
                <a:schemeClr val="accent5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 – TSLP Tezepelumab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BA60681-34E9-4A5C-11F3-24D0A53E2475}"/>
              </a:ext>
            </a:extLst>
          </p:cNvPr>
          <p:cNvSpPr/>
          <p:nvPr/>
        </p:nvSpPr>
        <p:spPr>
          <a:xfrm>
            <a:off x="1704109" y="3837911"/>
            <a:ext cx="2119111" cy="79106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Anti – IL-4R/13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Dupilumab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722D70-7BF6-F70A-EF94-1AEB66032918}"/>
              </a:ext>
            </a:extLst>
          </p:cNvPr>
          <p:cNvSpPr/>
          <p:nvPr/>
        </p:nvSpPr>
        <p:spPr>
          <a:xfrm>
            <a:off x="7334284" y="5264930"/>
            <a:ext cx="2119111" cy="79106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Anti – IL-4R/13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Dupilumab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3E696-70FC-121B-BD5F-E6F1A5922046}"/>
              </a:ext>
            </a:extLst>
          </p:cNvPr>
          <p:cNvSpPr txBox="1"/>
          <p:nvPr/>
        </p:nvSpPr>
        <p:spPr>
          <a:xfrm>
            <a:off x="7243910" y="6608711"/>
            <a:ext cx="27400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 err="1">
                <a:solidFill>
                  <a:schemeClr val="bg1"/>
                </a:solidFill>
                <a:effectLst/>
              </a:rPr>
              <a:t>Eur</a:t>
            </a:r>
            <a:r>
              <a:rPr lang="en-IN" sz="1200" dirty="0">
                <a:solidFill>
                  <a:schemeClr val="bg1"/>
                </a:solidFill>
                <a:effectLst/>
              </a:rPr>
              <a:t> Respir Rev 2025; 34: 240088</a:t>
            </a:r>
          </a:p>
        </p:txBody>
      </p:sp>
    </p:spTree>
    <p:extLst>
      <p:ext uri="{BB962C8B-B14F-4D97-AF65-F5344CB8AC3E}">
        <p14:creationId xmlns:p14="http://schemas.microsoft.com/office/powerpoint/2010/main" val="142501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C693C8-5403-11DD-8FC8-8368E7A2A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5" y="5440"/>
            <a:ext cx="12068641" cy="964075"/>
          </a:xfrm>
          <a:gradFill>
            <a:gsLst>
              <a:gs pos="33000">
                <a:srgbClr val="6F6E6E"/>
              </a:gs>
              <a:gs pos="0">
                <a:schemeClr val="bg2">
                  <a:lumMod val="9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chemeClr val="bg1"/>
                </a:solidFill>
              </a:rPr>
              <a:t>Death Continues to Haunt Asthma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418640-A678-20D8-A01E-4CE038767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311" y="4619125"/>
            <a:ext cx="5505449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Prevalence continues to rise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Asthma continues to make sufferings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Every other death in Asthma from India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986FD-23C8-3C25-3A10-8E9783AD89E0}"/>
              </a:ext>
            </a:extLst>
          </p:cNvPr>
          <p:cNvSpPr txBox="1"/>
          <p:nvPr/>
        </p:nvSpPr>
        <p:spPr>
          <a:xfrm>
            <a:off x="244410" y="6393297"/>
            <a:ext cx="6702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  <a:effectLst/>
              </a:rPr>
              <a:t>Front. Public Health 10:1036674. </a:t>
            </a:r>
            <a:r>
              <a:rPr lang="en-IN" sz="1400" dirty="0" err="1">
                <a:solidFill>
                  <a:schemeClr val="bg1"/>
                </a:solidFill>
                <a:effectLst/>
              </a:rPr>
              <a:t>doi</a:t>
            </a:r>
            <a:r>
              <a:rPr lang="en-IN" sz="1400" dirty="0">
                <a:solidFill>
                  <a:schemeClr val="bg1"/>
                </a:solidFill>
                <a:effectLst/>
              </a:rPr>
              <a:t>: 10.3389/fpubh.2022.1036674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2A0BA-4FFF-FC54-F8DF-01A40B4EC647}"/>
              </a:ext>
            </a:extLst>
          </p:cNvPr>
          <p:cNvSpPr txBox="1"/>
          <p:nvPr/>
        </p:nvSpPr>
        <p:spPr>
          <a:xfrm>
            <a:off x="5949260" y="6162071"/>
            <a:ext cx="6179240" cy="52322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20 - 40 deaths / Lakh Indians / Year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8CE508C-BD44-E629-984F-8476C5DE33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334" y="1059648"/>
            <a:ext cx="10620067" cy="514183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B0C03-0C5C-41D4-F220-8328D147C822}"/>
              </a:ext>
            </a:extLst>
          </p:cNvPr>
          <p:cNvSpPr txBox="1"/>
          <p:nvPr/>
        </p:nvSpPr>
        <p:spPr>
          <a:xfrm>
            <a:off x="937760" y="2917864"/>
            <a:ext cx="21991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Death due to asthma/100,000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3869B-9840-5407-4BA3-04684AA0B96C}"/>
              </a:ext>
            </a:extLst>
          </p:cNvPr>
          <p:cNvSpPr txBox="1"/>
          <p:nvPr/>
        </p:nvSpPr>
        <p:spPr>
          <a:xfrm>
            <a:off x="1463316" y="3379529"/>
            <a:ext cx="717056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&lt; 20</a:t>
            </a:r>
          </a:p>
          <a:p>
            <a:r>
              <a:rPr lang="en-US" sz="1400" dirty="0">
                <a:solidFill>
                  <a:schemeClr val="bg1"/>
                </a:solidFill>
              </a:rPr>
              <a:t>20-40</a:t>
            </a:r>
          </a:p>
          <a:p>
            <a:r>
              <a:rPr lang="en-US" sz="1400" dirty="0">
                <a:solidFill>
                  <a:schemeClr val="bg1"/>
                </a:solidFill>
              </a:rPr>
              <a:t>40-60</a:t>
            </a:r>
          </a:p>
          <a:p>
            <a:r>
              <a:rPr lang="en-US" sz="1400" dirty="0">
                <a:solidFill>
                  <a:schemeClr val="bg1"/>
                </a:solidFill>
              </a:rPr>
              <a:t>&gt;60</a:t>
            </a:r>
          </a:p>
        </p:txBody>
      </p:sp>
    </p:spTree>
    <p:extLst>
      <p:ext uri="{BB962C8B-B14F-4D97-AF65-F5344CB8AC3E}">
        <p14:creationId xmlns:p14="http://schemas.microsoft.com/office/powerpoint/2010/main" val="17033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1"/>
            <a:ext cx="12192000" cy="1152939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b="0" dirty="0">
                <a:solidFill>
                  <a:schemeClr val="bg1"/>
                </a:solidFill>
                <a:latin typeface="+mn-lt"/>
              </a:rPr>
              <a:t>Realistic  Expectations - </a:t>
            </a:r>
            <a:r>
              <a:rPr lang="en-US" altLang="de-DE" sz="3200" b="0" i="1" dirty="0">
                <a:solidFill>
                  <a:schemeClr val="bg1"/>
                </a:solidFill>
                <a:latin typeface="+mn-lt"/>
              </a:rPr>
              <a:t>Matching Research </a:t>
            </a:r>
            <a:endParaRPr lang="en-US" sz="3200" b="0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F74487-EE0F-7C2C-E90F-4CA9144BF633}"/>
              </a:ext>
            </a:extLst>
          </p:cNvPr>
          <p:cNvGraphicFramePr>
            <a:graphicFrameLocks/>
          </p:cNvGraphicFramePr>
          <p:nvPr/>
        </p:nvGraphicFramePr>
        <p:xfrm>
          <a:off x="0" y="1107218"/>
          <a:ext cx="12191999" cy="60544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1257">
                  <a:extLst>
                    <a:ext uri="{9D8B030D-6E8A-4147-A177-3AD203B41FA5}">
                      <a16:colId xmlns:a16="http://schemas.microsoft.com/office/drawing/2014/main" val="386089534"/>
                    </a:ext>
                  </a:extLst>
                </a:gridCol>
                <a:gridCol w="3834774">
                  <a:extLst>
                    <a:ext uri="{9D8B030D-6E8A-4147-A177-3AD203B41FA5}">
                      <a16:colId xmlns:a16="http://schemas.microsoft.com/office/drawing/2014/main" val="882663381"/>
                    </a:ext>
                  </a:extLst>
                </a:gridCol>
                <a:gridCol w="2960278">
                  <a:extLst>
                    <a:ext uri="{9D8B030D-6E8A-4147-A177-3AD203B41FA5}">
                      <a16:colId xmlns:a16="http://schemas.microsoft.com/office/drawing/2014/main" val="1654023457"/>
                    </a:ext>
                  </a:extLst>
                </a:gridCol>
                <a:gridCol w="3205690">
                  <a:extLst>
                    <a:ext uri="{9D8B030D-6E8A-4147-A177-3AD203B41FA5}">
                      <a16:colId xmlns:a16="http://schemas.microsoft.com/office/drawing/2014/main" val="912937949"/>
                    </a:ext>
                  </a:extLst>
                </a:gridCol>
              </a:tblGrid>
              <a:tr h="657088">
                <a:tc>
                  <a:txBody>
                    <a:bodyPr/>
                    <a:lstStyle/>
                    <a:p>
                      <a:r>
                        <a:rPr lang="en-US" sz="2000" dirty="0"/>
                        <a:t>SA Outcomes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Omalizumab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Mepolizumab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Benralizumab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75996"/>
                  </a:ext>
                </a:extLst>
              </a:tr>
              <a:tr h="751099">
                <a:tc>
                  <a:txBody>
                    <a:bodyPr/>
                    <a:lstStyle/>
                    <a:p>
                      <a:r>
                        <a:rPr lang="en-US" sz="2000" dirty="0"/>
                        <a:t>Reduction in Exacerbations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25% reduction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 50 %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4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0 -70 %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26036"/>
                  </a:ext>
                </a:extLst>
              </a:tr>
              <a:tr h="889384">
                <a:tc>
                  <a:txBody>
                    <a:bodyPr/>
                    <a:lstStyle/>
                    <a:p>
                      <a:r>
                        <a:rPr lang="en-US" sz="2000" dirty="0"/>
                        <a:t>Reduction in maintenance OCS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50% dose reduction in those at 15 mg/day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50% dose reduction 2- 6 months↓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50 -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80%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4503284"/>
                  </a:ext>
                </a:extLst>
              </a:tr>
              <a:tr h="536114">
                <a:tc>
                  <a:txBody>
                    <a:bodyPr/>
                    <a:lstStyle/>
                    <a:p>
                      <a:r>
                        <a:rPr lang="en-US" sz="2000" dirty="0"/>
                        <a:t>FEV</a:t>
                      </a:r>
                      <a:r>
                        <a:rPr lang="en-US" sz="2000" baseline="-25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100 -160 ml @ 4 weeks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25713942"/>
                  </a:ext>
                </a:extLst>
              </a:tr>
              <a:tr h="751099">
                <a:tc>
                  <a:txBody>
                    <a:bodyPr/>
                    <a:lstStyle/>
                    <a:p>
                      <a:r>
                        <a:rPr lang="en-US" sz="2000" dirty="0"/>
                        <a:t>QoL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SGRQ</a:t>
                      </a:r>
                    </a:p>
                    <a:p>
                      <a:r>
                        <a:rPr lang="en-US" sz="2000" dirty="0"/>
                        <a:t>Asthma diaries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ACQ5  + 0.4</a:t>
                      </a:r>
                    </a:p>
                    <a:p>
                      <a:r>
                        <a:rPr lang="en-US" sz="2000" dirty="0"/>
                        <a:t>SGRQ +7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ACQ &lt; 0.5</a:t>
                      </a:r>
                    </a:p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SGRQ +8.1 points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552767"/>
                  </a:ext>
                </a:extLst>
              </a:tr>
              <a:tr h="1077663">
                <a:tc>
                  <a:txBody>
                    <a:bodyPr/>
                    <a:lstStyle/>
                    <a:p>
                      <a:r>
                        <a:rPr lang="en-US" sz="2000" dirty="0"/>
                        <a:t>Real World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Reduction in AE in 42% vs 63 % &amp; 28% vs 48% </a:t>
                      </a:r>
                      <a:r>
                        <a:rPr lang="en-US" sz="2000" dirty="0"/>
                        <a:t>@ baseline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Reduction in AE ~ 50%</a:t>
                      </a:r>
                    </a:p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Reduction in </a:t>
                      </a:r>
                      <a:r>
                        <a:rPr lang="en-US" sz="2000" dirty="0" err="1">
                          <a:solidFill>
                            <a:schemeClr val="accent2"/>
                          </a:solidFill>
                        </a:rPr>
                        <a:t>mOCS</a:t>
                      </a: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 ~ 50%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All improved with 70% exacerbation free </a:t>
                      </a:r>
                      <a:r>
                        <a:rPr lang="en-US" sz="2000" dirty="0"/>
                        <a:t>@2years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935416"/>
                  </a:ext>
                </a:extLst>
              </a:tr>
              <a:tr h="1042615">
                <a:tc>
                  <a:txBody>
                    <a:bodyPr/>
                    <a:lstStyle/>
                    <a:p>
                      <a:r>
                        <a:rPr lang="en-US" sz="2000" dirty="0"/>
                        <a:t>Predictors for Response</a:t>
                      </a:r>
                    </a:p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CRwNP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Childhood onset,, AEC</a:t>
                      </a:r>
                      <a:r>
                        <a:rPr lang="en-US" sz="2000" u="sng" dirty="0"/>
                        <a:t> &gt;</a:t>
                      </a:r>
                      <a:r>
                        <a:rPr lang="en-US" sz="2000" dirty="0"/>
                        <a:t>300,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FeNo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 &gt; 19.5,</a:t>
                      </a:r>
                      <a:r>
                        <a:rPr lang="en-US" sz="2000" dirty="0"/>
                        <a:t>  S Periostin &gt;50 ng/ml,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↓FEV</a:t>
                      </a:r>
                      <a:r>
                        <a:rPr lang="en-US" sz="2000" baseline="-250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Low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mOCS</a:t>
                      </a:r>
                      <a:r>
                        <a:rPr lang="en-US" sz="2000" dirty="0"/>
                        <a:t>, Later onset SA,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↓ BMI, </a:t>
                      </a:r>
                      <a:r>
                        <a:rPr lang="en-US" sz="2000" dirty="0"/>
                        <a:t>AEC,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↑ Sputum Eos </a:t>
                      </a:r>
                      <a:r>
                        <a:rPr lang="en-US" sz="2000" dirty="0"/>
                        <a:t>/AE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AEC,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FEV</a:t>
                      </a:r>
                      <a:r>
                        <a:rPr lang="en-US" sz="2000" baseline="-25000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&lt;65%,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mOCS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, ‘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f’ Exacerbations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AR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836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638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1158234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b="0" dirty="0">
                <a:solidFill>
                  <a:schemeClr val="bg1"/>
                </a:solidFill>
                <a:latin typeface="+mn-lt"/>
              </a:rPr>
              <a:t>Choosing Biologicals in Severe Asthma - 2025 !</a:t>
            </a:r>
            <a:endParaRPr lang="en-US" b="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C6D63-DAA1-C060-0B82-D232A4C4B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93" y="4658587"/>
            <a:ext cx="1600200" cy="151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0D066E-29BD-0903-72C1-F7259B1CB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236" y="4643924"/>
            <a:ext cx="1283331" cy="1482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032187-564D-23CF-D3DB-4BF95B9CF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998" y="4624844"/>
            <a:ext cx="1471444" cy="1512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CC51FF-D22E-7B61-EC66-92D3AD104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146" y="4649706"/>
            <a:ext cx="1578428" cy="1546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B4A43-83BD-F0E1-3BF2-BE60C6643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/>
          <a:stretch/>
        </p:blipFill>
        <p:spPr>
          <a:xfrm>
            <a:off x="10280324" y="4643923"/>
            <a:ext cx="1682140" cy="1512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016E4-3FC6-2A5B-4E66-AF188EC98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05" y="4658587"/>
            <a:ext cx="1600200" cy="1482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F0928-7506-2D5D-F267-D3D27D11FF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167" y="4643923"/>
            <a:ext cx="1362632" cy="14969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242AAF-0EEB-D7E0-0D92-0AE80223B041}"/>
              </a:ext>
            </a:extLst>
          </p:cNvPr>
          <p:cNvSpPr/>
          <p:nvPr/>
        </p:nvSpPr>
        <p:spPr>
          <a:xfrm>
            <a:off x="1006371" y="1136356"/>
            <a:ext cx="2363373" cy="411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Omalizumab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40759A5-FD37-AE9B-673D-368ED35C915D}"/>
              </a:ext>
            </a:extLst>
          </p:cNvPr>
          <p:cNvSpPr/>
          <p:nvPr/>
        </p:nvSpPr>
        <p:spPr>
          <a:xfrm>
            <a:off x="8898456" y="1121123"/>
            <a:ext cx="2363373" cy="41195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Benralizumab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67D1C46-A817-19FC-4734-FF33E5D169DC}"/>
              </a:ext>
            </a:extLst>
          </p:cNvPr>
          <p:cNvSpPr/>
          <p:nvPr/>
        </p:nvSpPr>
        <p:spPr>
          <a:xfrm>
            <a:off x="5319462" y="1169768"/>
            <a:ext cx="2363373" cy="41195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Mepolizumab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A725CB5-E97A-05AE-8784-93C296A3DA31}"/>
              </a:ext>
            </a:extLst>
          </p:cNvPr>
          <p:cNvGraphicFramePr/>
          <p:nvPr/>
        </p:nvGraphicFramePr>
        <p:xfrm>
          <a:off x="492237" y="1563593"/>
          <a:ext cx="3552777" cy="332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C433A575-631C-847C-19DE-53F7AFE64BBF}"/>
              </a:ext>
            </a:extLst>
          </p:cNvPr>
          <p:cNvGraphicFramePr/>
          <p:nvPr/>
        </p:nvGraphicFramePr>
        <p:xfrm>
          <a:off x="4679884" y="1591310"/>
          <a:ext cx="3552777" cy="332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A78EE516-3B71-F779-19AD-8C8F56C66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167428"/>
              </p:ext>
            </p:extLst>
          </p:nvPr>
        </p:nvGraphicFramePr>
        <p:xfrm>
          <a:off x="8458215" y="1552877"/>
          <a:ext cx="3552777" cy="332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BAF46C5-DC96-722A-AA5B-1552FD65C720}"/>
              </a:ext>
            </a:extLst>
          </p:cNvPr>
          <p:cNvSpPr txBox="1"/>
          <p:nvPr/>
        </p:nvSpPr>
        <p:spPr>
          <a:xfrm>
            <a:off x="2525288" y="6307145"/>
            <a:ext cx="7141424" cy="44267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schemeClr val="bg1"/>
                </a:solidFill>
              </a:rPr>
              <a:t>Patient Preferences  : Cost, Reimbursement, Dosing </a:t>
            </a:r>
          </a:p>
        </p:txBody>
      </p:sp>
    </p:spTree>
    <p:extLst>
      <p:ext uri="{BB962C8B-B14F-4D97-AF65-F5344CB8AC3E}">
        <p14:creationId xmlns:p14="http://schemas.microsoft.com/office/powerpoint/2010/main" val="3844109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236325-D0DC-0B8B-A271-0AF800D6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1" y="275574"/>
            <a:ext cx="11924208" cy="1136668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</a:rPr>
              <a:t>Indirect Comparison Between Mepolizumab vs Benralizumab on Asthma  Exacerbations &amp; </a:t>
            </a:r>
            <a:r>
              <a:rPr lang="en-US" b="0" dirty="0" err="1">
                <a:solidFill>
                  <a:schemeClr val="bg1"/>
                </a:solidFill>
              </a:rPr>
              <a:t>mOCS</a:t>
            </a:r>
            <a:r>
              <a:rPr lang="en-US" b="0" dirty="0">
                <a:solidFill>
                  <a:schemeClr val="bg1"/>
                </a:solidFill>
              </a:rPr>
              <a:t> Use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E186265-362C-D5D0-8ED1-9B35778652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796991"/>
              </p:ext>
            </p:extLst>
          </p:nvPr>
        </p:nvGraphicFramePr>
        <p:xfrm>
          <a:off x="304202" y="1592157"/>
          <a:ext cx="11376026" cy="48665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41808">
                  <a:extLst>
                    <a:ext uri="{9D8B030D-6E8A-4147-A177-3AD203B41FA5}">
                      <a16:colId xmlns:a16="http://schemas.microsoft.com/office/drawing/2014/main" val="6614108"/>
                    </a:ext>
                  </a:extLst>
                </a:gridCol>
                <a:gridCol w="4409346">
                  <a:extLst>
                    <a:ext uri="{9D8B030D-6E8A-4147-A177-3AD203B41FA5}">
                      <a16:colId xmlns:a16="http://schemas.microsoft.com/office/drawing/2014/main" val="1630331790"/>
                    </a:ext>
                  </a:extLst>
                </a:gridCol>
                <a:gridCol w="4424872">
                  <a:extLst>
                    <a:ext uri="{9D8B030D-6E8A-4147-A177-3AD203B41FA5}">
                      <a16:colId xmlns:a16="http://schemas.microsoft.com/office/drawing/2014/main" val="2804839267"/>
                    </a:ext>
                  </a:extLst>
                </a:gridCol>
              </a:tblGrid>
              <a:tr h="102606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Asthma Exacerbation Rate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% Patients with Zero Exacerbations in Asthma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12992"/>
                  </a:ext>
                </a:extLst>
              </a:tr>
              <a:tr h="1351463">
                <a:tc>
                  <a:txBody>
                    <a:bodyPr/>
                    <a:lstStyle/>
                    <a:p>
                      <a:r>
                        <a:rPr lang="en-US" sz="2400" dirty="0"/>
                        <a:t>Mepolizumab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Dream : - 48%</a:t>
                      </a:r>
                    </a:p>
                    <a:p>
                      <a:r>
                        <a:rPr lang="en-US" sz="2400" dirty="0"/>
                        <a:t>Mensa : - 53%</a:t>
                      </a:r>
                    </a:p>
                    <a:p>
                      <a:r>
                        <a:rPr lang="en-US" sz="2400" dirty="0"/>
                        <a:t>Musca : - 58%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Sirius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: -  32%</a:t>
                      </a:r>
                      <a:endParaRPr lang="en-US" sz="240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Cosmos : 52%</a:t>
                      </a:r>
                    </a:p>
                    <a:p>
                      <a:r>
                        <a:rPr lang="en-US" sz="2400" dirty="0"/>
                        <a:t>Columbia : 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354723"/>
                  </a:ext>
                </a:extLst>
              </a:tr>
              <a:tr h="1351463">
                <a:tc>
                  <a:txBody>
                    <a:bodyPr/>
                    <a:lstStyle/>
                    <a:p>
                      <a:r>
                        <a:rPr lang="en-US" sz="2400" dirty="0"/>
                        <a:t>Benralizumab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SIRROCO : -51%</a:t>
                      </a:r>
                    </a:p>
                    <a:p>
                      <a:r>
                        <a:rPr lang="en-US" sz="2400" dirty="0" err="1"/>
                        <a:t>Andhi</a:t>
                      </a:r>
                      <a:r>
                        <a:rPr lang="en-US" sz="2400" dirty="0"/>
                        <a:t> : - 59%</a:t>
                      </a:r>
                    </a:p>
                    <a:p>
                      <a:r>
                        <a:rPr lang="en-US" sz="2400" dirty="0"/>
                        <a:t>Zonda : - 70%</a:t>
                      </a:r>
                    </a:p>
                    <a:p>
                      <a:r>
                        <a:rPr lang="en-US" sz="2400" dirty="0"/>
                        <a:t>Ponente ; -62%</a:t>
                      </a:r>
                    </a:p>
                    <a:p>
                      <a:r>
                        <a:rPr lang="en-US" sz="2400" dirty="0"/>
                        <a:t>Bora : -82%</a:t>
                      </a:r>
                    </a:p>
                    <a:p>
                      <a:r>
                        <a:rPr lang="en-US" sz="2400" dirty="0"/>
                        <a:t>Meltemi: - 96%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Bora : 74%</a:t>
                      </a:r>
                    </a:p>
                    <a:p>
                      <a:r>
                        <a:rPr lang="en-US" sz="2400" dirty="0"/>
                        <a:t>Meltemi : 87% @ 5 years</a:t>
                      </a:r>
                    </a:p>
                    <a:p>
                      <a:r>
                        <a:rPr lang="en-US" sz="2400" dirty="0"/>
                        <a:t>Zonda : -77%</a:t>
                      </a:r>
                    </a:p>
                    <a:p>
                      <a:r>
                        <a:rPr lang="en-US" sz="2400" dirty="0"/>
                        <a:t>Ponente : 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25080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1CF41-2F5B-2F1F-DE53-96E8029D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9F9-D8D1-433C-A405-5663DF1CE8E9}" type="datetime1">
              <a:rPr lang="en-US" smtClean="0"/>
              <a:t>3/22/2025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8A940-579D-7806-7C64-C498BFF9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A41DA-453F-593E-DD0F-FEA7994BF756}"/>
              </a:ext>
            </a:extLst>
          </p:cNvPr>
          <p:cNvSpPr txBox="1"/>
          <p:nvPr/>
        </p:nvSpPr>
        <p:spPr>
          <a:xfrm>
            <a:off x="8813800" y="6516502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Multiple Publications .</a:t>
            </a:r>
          </a:p>
        </p:txBody>
      </p:sp>
    </p:spTree>
    <p:extLst>
      <p:ext uri="{BB962C8B-B14F-4D97-AF65-F5344CB8AC3E}">
        <p14:creationId xmlns:p14="http://schemas.microsoft.com/office/powerpoint/2010/main" val="4264842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2F76BA-A15C-132A-7C1B-0F33F70C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42" y="272097"/>
            <a:ext cx="11210925" cy="746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Biologicals in Severe Asthma– </a:t>
            </a:r>
            <a:r>
              <a:rPr lang="en-US" sz="3200" b="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Indian Experience</a:t>
            </a:r>
            <a:endParaRPr lang="en-US" b="0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622B5F9-5C60-0231-D989-904D17CE8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67"/>
          <a:stretch/>
        </p:blipFill>
        <p:spPr>
          <a:xfrm>
            <a:off x="6297561" y="1397118"/>
            <a:ext cx="5894438" cy="1946788"/>
          </a:xfrm>
          <a:prstGeom prst="rect">
            <a:avLst/>
          </a:prstGeom>
        </p:spPr>
      </p:pic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896FF0C2-83B6-F9AA-6762-9ED6FAEF4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66"/>
          <a:stretch/>
        </p:blipFill>
        <p:spPr>
          <a:xfrm>
            <a:off x="-1" y="1396357"/>
            <a:ext cx="6297561" cy="203264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32FEB45-46CD-1737-FA42-367DDDB496B4}"/>
              </a:ext>
            </a:extLst>
          </p:cNvPr>
          <p:cNvSpPr/>
          <p:nvPr/>
        </p:nvSpPr>
        <p:spPr>
          <a:xfrm>
            <a:off x="529327" y="3937819"/>
            <a:ext cx="5238903" cy="1946787"/>
          </a:xfrm>
          <a:prstGeom prst="roundRect">
            <a:avLst/>
          </a:prstGeom>
          <a:gradFill>
            <a:gsLst>
              <a:gs pos="94000">
                <a:srgbClr val="215F9A"/>
              </a:gs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75000"/>
                  <a:lumOff val="25000"/>
                  <a:alpha val="14266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effectLst/>
              </a:rPr>
              <a:t>Conclusions: </a:t>
            </a:r>
          </a:p>
          <a:p>
            <a:pPr algn="ctr"/>
            <a:r>
              <a:rPr lang="en-IN" sz="1800" dirty="0">
                <a:effectLst/>
              </a:rPr>
              <a:t>Omalizumab led to improved asthma control, lung function, and QoL and allowed a reduction in the dosage of medications for asthma. The improvement was observed irrespective of age and biomarker levels. </a:t>
            </a:r>
            <a:endParaRPr lang="en-IN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06E83-285D-AFE5-631B-500A27BF1701}"/>
              </a:ext>
            </a:extLst>
          </p:cNvPr>
          <p:cNvSpPr txBox="1"/>
          <p:nvPr/>
        </p:nvSpPr>
        <p:spPr>
          <a:xfrm>
            <a:off x="7724826" y="6478521"/>
            <a:ext cx="3731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>
                <a:solidFill>
                  <a:schemeClr val="bg1"/>
                </a:solidFill>
                <a:effectLst/>
              </a:rPr>
              <a:t>F1000 Research 2023, 12:1225</a:t>
            </a:r>
            <a:endParaRPr lang="en-IN" sz="1400" b="1" i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FF6633-80E8-F342-2D36-91A280230E3B}"/>
              </a:ext>
            </a:extLst>
          </p:cNvPr>
          <p:cNvSpPr txBox="1"/>
          <p:nvPr/>
        </p:nvSpPr>
        <p:spPr>
          <a:xfrm>
            <a:off x="1318595" y="6432014"/>
            <a:ext cx="41475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1" dirty="0">
                <a:solidFill>
                  <a:schemeClr val="bg1"/>
                </a:solidFill>
                <a:effectLst/>
              </a:rPr>
              <a:t>J </a:t>
            </a:r>
            <a:r>
              <a:rPr lang="en-IN" sz="1400" i="1" dirty="0" err="1">
                <a:solidFill>
                  <a:schemeClr val="bg1"/>
                </a:solidFill>
                <a:effectLst/>
              </a:rPr>
              <a:t>Pulmonol</a:t>
            </a:r>
            <a:r>
              <a:rPr lang="en-IN" sz="1400" i="1" dirty="0">
                <a:solidFill>
                  <a:schemeClr val="bg1"/>
                </a:solidFill>
                <a:effectLst/>
              </a:rPr>
              <a:t> Res Rep, 5(2): 4-6 2023   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F4B1681-76A2-7EA5-6554-04E6E29D4802}"/>
              </a:ext>
            </a:extLst>
          </p:cNvPr>
          <p:cNvSpPr/>
          <p:nvPr/>
        </p:nvSpPr>
        <p:spPr>
          <a:xfrm>
            <a:off x="6633088" y="3937820"/>
            <a:ext cx="4823108" cy="194678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effectLst/>
              </a:rPr>
              <a:t>Conclusions: </a:t>
            </a:r>
          </a:p>
          <a:p>
            <a:pPr algn="ctr"/>
            <a:r>
              <a:rPr lang="en-IN" sz="1800" dirty="0">
                <a:effectLst/>
              </a:rPr>
              <a:t>In all cases, management with Benralizumab resulted in optimal clinical and functional improvement, a decline in systemic steroid use, and improved QoL.</a:t>
            </a:r>
            <a:endParaRPr lang="en-IN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9490F-D05C-D224-8F73-A8C00B0C579A}"/>
              </a:ext>
            </a:extLst>
          </p:cNvPr>
          <p:cNvSpPr txBox="1"/>
          <p:nvPr/>
        </p:nvSpPr>
        <p:spPr>
          <a:xfrm>
            <a:off x="831439" y="3387751"/>
            <a:ext cx="463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Arjun Khanna</a:t>
            </a:r>
            <a:r>
              <a:rPr lang="en-IN" sz="800" b="1" dirty="0">
                <a:solidFill>
                  <a:schemeClr val="bg1"/>
                </a:solidFill>
                <a:effectLst/>
                <a:latin typeface="ACaslonPro"/>
              </a:rPr>
              <a:t>1</a:t>
            </a:r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*, Deepak Talwar</a:t>
            </a:r>
            <a:r>
              <a:rPr lang="en-IN" sz="800" b="1" dirty="0">
                <a:solidFill>
                  <a:schemeClr val="bg1"/>
                </a:solidFill>
                <a:effectLst/>
                <a:latin typeface="ACaslonPro"/>
              </a:rPr>
              <a:t>2</a:t>
            </a:r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, </a:t>
            </a:r>
            <a:r>
              <a:rPr lang="en-IN" sz="1800" b="1" dirty="0" err="1">
                <a:solidFill>
                  <a:schemeClr val="bg1"/>
                </a:solidFill>
                <a:effectLst/>
                <a:latin typeface="ACaslonPro"/>
              </a:rPr>
              <a:t>Linija</a:t>
            </a:r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 K Nair</a:t>
            </a:r>
            <a:r>
              <a:rPr lang="en-IN" sz="800" b="1" dirty="0">
                <a:solidFill>
                  <a:schemeClr val="bg1"/>
                </a:solidFill>
                <a:effectLst/>
                <a:latin typeface="ACaslonPro"/>
              </a:rPr>
              <a:t>3</a:t>
            </a:r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B7F64102-1B32-614C-CA92-142A5071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539" y="3429580"/>
            <a:ext cx="57015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Deepak Talwar *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  1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, Manoj Yadav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2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, Nagarjuna Maturu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3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page1image121379952">
            <a:extLst>
              <a:ext uri="{FF2B5EF4-FFF2-40B4-BE49-F238E27FC236}">
                <a16:creationId xmlns:a16="http://schemas.microsoft.com/office/drawing/2014/main" id="{0C7692C9-9F36-91DF-8AD5-EFC97116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-984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27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1DC309-95CF-EC48-D1FB-E7C5B275B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61D48C3-53C8-C96E-4DA6-1733DE012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453350"/>
              </p:ext>
            </p:extLst>
          </p:nvPr>
        </p:nvGraphicFramePr>
        <p:xfrm>
          <a:off x="424621" y="222802"/>
          <a:ext cx="11520557" cy="641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686301-2F1F-C1F6-E217-48691C02246D}"/>
              </a:ext>
            </a:extLst>
          </p:cNvPr>
          <p:cNvSpPr/>
          <p:nvPr/>
        </p:nvSpPr>
        <p:spPr>
          <a:xfrm>
            <a:off x="9131300" y="1028700"/>
            <a:ext cx="2267778" cy="9906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Pulmonary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195F32-934B-6074-6729-2E3D723EEFBF}"/>
              </a:ext>
            </a:extLst>
          </p:cNvPr>
          <p:cNvSpPr/>
          <p:nvPr/>
        </p:nvSpPr>
        <p:spPr>
          <a:xfrm>
            <a:off x="529810" y="1508401"/>
            <a:ext cx="2267778" cy="9906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Extra- Pulmonary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0E322A8-7ACF-5206-67F1-41C370C52689}"/>
              </a:ext>
            </a:extLst>
          </p:cNvPr>
          <p:cNvSpPr/>
          <p:nvPr/>
        </p:nvSpPr>
        <p:spPr>
          <a:xfrm>
            <a:off x="9131300" y="5334000"/>
            <a:ext cx="2267778" cy="9906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Behavioral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FCE87E-4455-07F0-0462-7E8DD866E73D}"/>
              </a:ext>
            </a:extLst>
          </p:cNvPr>
          <p:cNvSpPr txBox="1"/>
          <p:nvPr/>
        </p:nvSpPr>
        <p:spPr>
          <a:xfrm>
            <a:off x="170622" y="6403621"/>
            <a:ext cx="411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Pavord</a:t>
            </a:r>
            <a:r>
              <a:rPr lang="en-US" sz="1400" dirty="0">
                <a:solidFill>
                  <a:schemeClr val="bg1"/>
                </a:solidFill>
              </a:rPr>
              <a:t> et al. J Allergy Clin </a:t>
            </a:r>
            <a:r>
              <a:rPr lang="en-US" sz="1400" dirty="0" err="1">
                <a:solidFill>
                  <a:schemeClr val="bg1"/>
                </a:solidFill>
              </a:rPr>
              <a:t>Immuno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lPract</a:t>
            </a:r>
            <a:r>
              <a:rPr lang="en-US" sz="1400" dirty="0">
                <a:solidFill>
                  <a:schemeClr val="bg1"/>
                </a:solidFill>
              </a:rPr>
              <a:t>, 2023</a:t>
            </a:r>
          </a:p>
        </p:txBody>
      </p:sp>
      <p:pic>
        <p:nvPicPr>
          <p:cNvPr id="12290" name="Picture 2" descr="Go to journal home page - The Journal of Allergy and Clinical Immunology: In Practice">
            <a:extLst>
              <a:ext uri="{FF2B5EF4-FFF2-40B4-BE49-F238E27FC236}">
                <a16:creationId xmlns:a16="http://schemas.microsoft.com/office/drawing/2014/main" id="{4000D5F6-4822-8C08-A0CB-6AEBE7BF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0" y="3543300"/>
            <a:ext cx="18923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56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C5A60B-DB6F-82DF-55DC-F264E853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71" y="292329"/>
            <a:ext cx="10506456" cy="1014984"/>
          </a:xfrm>
        </p:spPr>
        <p:txBody>
          <a:bodyPr anchor="b">
            <a:normAutofit fontScale="90000"/>
          </a:bodyPr>
          <a:lstStyle/>
          <a:p>
            <a:r>
              <a:rPr lang="en-US" sz="4000" b="0" dirty="0">
                <a:solidFill>
                  <a:schemeClr val="bg1"/>
                </a:solidFill>
              </a:rPr>
              <a:t>Extra- Pulmonary Treatable Traits in Asthma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4EE554-1AC7-D4DC-50E5-72B2E78F3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766902"/>
              </p:ext>
            </p:extLst>
          </p:nvPr>
        </p:nvGraphicFramePr>
        <p:xfrm>
          <a:off x="520700" y="1342305"/>
          <a:ext cx="11438999" cy="5223365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75000"/>
                    <a:lumOff val="25000"/>
                  </a:schemeClr>
                </a:solidFill>
                <a:tableStyleId>{073A0DAA-6AF3-43AB-8588-CEC1D06C72B9}</a:tableStyleId>
              </a:tblPr>
              <a:tblGrid>
                <a:gridCol w="3525800">
                  <a:extLst>
                    <a:ext uri="{9D8B030D-6E8A-4147-A177-3AD203B41FA5}">
                      <a16:colId xmlns:a16="http://schemas.microsoft.com/office/drawing/2014/main" val="922977046"/>
                    </a:ext>
                  </a:extLst>
                </a:gridCol>
                <a:gridCol w="3545321">
                  <a:extLst>
                    <a:ext uri="{9D8B030D-6E8A-4147-A177-3AD203B41FA5}">
                      <a16:colId xmlns:a16="http://schemas.microsoft.com/office/drawing/2014/main" val="1414318744"/>
                    </a:ext>
                  </a:extLst>
                </a:gridCol>
                <a:gridCol w="4367878">
                  <a:extLst>
                    <a:ext uri="{9D8B030D-6E8A-4147-A177-3AD203B41FA5}">
                      <a16:colId xmlns:a16="http://schemas.microsoft.com/office/drawing/2014/main" val="552789002"/>
                    </a:ext>
                  </a:extLst>
                </a:gridCol>
              </a:tblGrid>
              <a:tr h="846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cap="none" spc="0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 marL="75814" marR="108306" marT="21661" marB="16245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solidFill>
                            <a:schemeClr val="tx1"/>
                          </a:solidFill>
                        </a:rPr>
                        <a:t>Diagnostic Criteria</a:t>
                      </a:r>
                    </a:p>
                  </a:txBody>
                  <a:tcPr marL="75814" marR="108306" marT="21661" marB="16245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solidFill>
                            <a:schemeClr val="tx1"/>
                          </a:solidFill>
                        </a:rPr>
                        <a:t>Choice of Treatment</a:t>
                      </a:r>
                    </a:p>
                  </a:txBody>
                  <a:tcPr marL="75814" marR="108306" marT="21661" marB="16245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485658"/>
                  </a:ext>
                </a:extLst>
              </a:tr>
              <a:tr h="547116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bg1"/>
                          </a:solidFill>
                        </a:rPr>
                        <a:t>Cachexia / Obesity</a:t>
                      </a:r>
                    </a:p>
                  </a:txBody>
                  <a:tcPr marL="75814" marR="108306" marT="21661" marB="16245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 BMI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Diet &amp; Physical activity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079492"/>
                  </a:ext>
                </a:extLst>
              </a:tr>
              <a:tr h="547116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bg1"/>
                          </a:solidFill>
                        </a:rPr>
                        <a:t>Deconditioning</a:t>
                      </a:r>
                    </a:p>
                  </a:txBody>
                  <a:tcPr marL="75814" marR="108306" marT="21661" marB="16245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CPET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Exercise , Pulmonary Rehabilitation 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16542"/>
                  </a:ext>
                </a:extLst>
              </a:tr>
              <a:tr h="547116"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OSA</a:t>
                      </a:r>
                    </a:p>
                  </a:txBody>
                  <a:tcPr marL="75814" marR="108306" marT="21661" marB="16245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PSG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PAP , weight loss if Obese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69"/>
                  </a:ext>
                </a:extLst>
              </a:tr>
              <a:tr h="547116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bg1"/>
                          </a:solidFill>
                        </a:rPr>
                        <a:t>CVS Comorbidity</a:t>
                      </a:r>
                    </a:p>
                  </a:txBody>
                  <a:tcPr marL="75814" marR="108306" marT="21661" marB="16245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bg1"/>
                          </a:solidFill>
                        </a:rPr>
                        <a:t>EKG, ECHO, BNP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err="1">
                          <a:solidFill>
                            <a:schemeClr val="bg1"/>
                          </a:solidFill>
                        </a:rPr>
                        <a:t>ACEi</a:t>
                      </a:r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, Bets blockers, Diuretics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964428"/>
                  </a:ext>
                </a:extLst>
              </a:tr>
              <a:tr h="547116"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GERD</a:t>
                      </a:r>
                    </a:p>
                  </a:txBody>
                  <a:tcPr marL="75814" marR="108306" marT="21661" marB="16245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bg1"/>
                          </a:solidFill>
                        </a:rPr>
                        <a:t>UGIE, Esophageal PH monitor 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PPI , H</a:t>
                      </a:r>
                      <a:r>
                        <a:rPr lang="en-US" sz="1600" cap="none" spc="0" baseline="-2500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 blockers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650794"/>
                  </a:ext>
                </a:extLst>
              </a:tr>
              <a:tr h="547116"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Chronic Rhino-sinusitis</a:t>
                      </a:r>
                    </a:p>
                  </a:txBody>
                  <a:tcPr marL="75814" marR="108306" marT="21661" marB="16245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Clinical, Imaging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Intra-nasal steroids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13970"/>
                  </a:ext>
                </a:extLst>
              </a:tr>
              <a:tr h="547116"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Vocal cord Dysfunction</a:t>
                      </a:r>
                    </a:p>
                  </a:txBody>
                  <a:tcPr marL="75814" marR="108306" marT="21661" marB="16245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FOL, Dynamic MRI 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Speech Therapy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18328"/>
                  </a:ext>
                </a:extLst>
              </a:tr>
              <a:tr h="547116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bg1"/>
                          </a:solidFill>
                        </a:rPr>
                        <a:t>Psychiatric Disorders</a:t>
                      </a:r>
                    </a:p>
                  </a:txBody>
                  <a:tcPr marL="75814" marR="108306" marT="21661" marB="162459">
                    <a:lnL w="12700" cap="flat" cmpd="sng" algn="ctr">
                      <a:solidFill>
                        <a:schemeClr val="bg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bg1"/>
                          </a:solidFill>
                        </a:rPr>
                        <a:t>Questionnaires, Psychiatric Exam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bg1"/>
                          </a:solidFill>
                        </a:rPr>
                        <a:t>CBT, Pharmacotherapy</a:t>
                      </a:r>
                    </a:p>
                  </a:txBody>
                  <a:tcPr marL="75814" marR="108306" marT="21661" marB="1624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472137"/>
                  </a:ext>
                </a:extLst>
              </a:tr>
            </a:tbl>
          </a:graphicData>
        </a:graphic>
      </p:graphicFrame>
      <p:pic>
        <p:nvPicPr>
          <p:cNvPr id="1026" name="Picture 2" descr="PDF] Muscle mitochondria and oxidative metabolism as targets against cancer  cachexia | Semantic Scholar">
            <a:extLst>
              <a:ext uri="{FF2B5EF4-FFF2-40B4-BE49-F238E27FC236}">
                <a16:creationId xmlns:a16="http://schemas.microsoft.com/office/drawing/2014/main" id="{C77CBBAF-7EFD-ADE7-442A-FE378711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3" t="20854" b="8129"/>
          <a:stretch/>
        </p:blipFill>
        <p:spPr bwMode="auto">
          <a:xfrm>
            <a:off x="2980809" y="2138751"/>
            <a:ext cx="682083" cy="910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eep Apnea, Obesity, and Disturbed Glucose Homeostasis: Epidemiologic  Evidence, Biologic Insights, and Therapeutic Strategies | SpringerLink">
            <a:extLst>
              <a:ext uri="{FF2B5EF4-FFF2-40B4-BE49-F238E27FC236}">
                <a16:creationId xmlns:a16="http://schemas.microsoft.com/office/drawing/2014/main" id="{2816D044-D196-6FEC-CF8D-0FE10FCB1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0" t="32922" b="32815"/>
          <a:stretch/>
        </p:blipFill>
        <p:spPr bwMode="auto">
          <a:xfrm>
            <a:off x="3095917" y="3282157"/>
            <a:ext cx="682083" cy="527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diovascular Disease Monotone Icon In Powerpoint Pptx Png And Editable  Eps Format">
            <a:extLst>
              <a:ext uri="{FF2B5EF4-FFF2-40B4-BE49-F238E27FC236}">
                <a16:creationId xmlns:a16="http://schemas.microsoft.com/office/drawing/2014/main" id="{D826EE3E-ED91-88DF-1059-3B495796C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21283" r="29545" b="6991"/>
          <a:stretch/>
        </p:blipFill>
        <p:spPr bwMode="auto">
          <a:xfrm>
            <a:off x="3141545" y="3844302"/>
            <a:ext cx="648183" cy="546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rd Icons - Free SVG &amp; PNG Gerd Images - Noun Project">
            <a:extLst>
              <a:ext uri="{FF2B5EF4-FFF2-40B4-BE49-F238E27FC236}">
                <a16:creationId xmlns:a16="http://schemas.microsoft.com/office/drawing/2014/main" id="{ACA796AF-45A8-B208-697F-BD0DB7175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6" b="9894"/>
          <a:stretch/>
        </p:blipFill>
        <p:spPr bwMode="auto">
          <a:xfrm>
            <a:off x="3162013" y="4417268"/>
            <a:ext cx="607248" cy="5787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hinitis Icons - Free SVG &amp; PNG Rhinitis Images - Noun Project">
            <a:extLst>
              <a:ext uri="{FF2B5EF4-FFF2-40B4-BE49-F238E27FC236}">
                <a16:creationId xmlns:a16="http://schemas.microsoft.com/office/drawing/2014/main" id="{38E623B8-7543-0E37-8C69-E43791D6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43" y="5037943"/>
            <a:ext cx="629259" cy="5066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400 Vocal Cord Icon Images, Stock Photos, 3D objects, &amp; Vectors |  Shutterstock">
            <a:extLst>
              <a:ext uri="{FF2B5EF4-FFF2-40B4-BE49-F238E27FC236}">
                <a16:creationId xmlns:a16="http://schemas.microsoft.com/office/drawing/2014/main" id="{6767B671-88D0-2D9C-3122-F193DEEC5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25589" r="24606" b="29209"/>
          <a:stretch/>
        </p:blipFill>
        <p:spPr bwMode="auto">
          <a:xfrm>
            <a:off x="3162013" y="5568986"/>
            <a:ext cx="637289" cy="5066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1F531E2-67E0-04C1-9088-3BC66A16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10" y="2720352"/>
            <a:ext cx="682083" cy="6339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nxiety Icons - Free SVG &amp; PNG Anxiety Images - Noun Project">
            <a:extLst>
              <a:ext uri="{FF2B5EF4-FFF2-40B4-BE49-F238E27FC236}">
                <a16:creationId xmlns:a16="http://schemas.microsoft.com/office/drawing/2014/main" id="{DC3622F8-6A19-0746-C210-CD6CEA524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93" y="6080257"/>
            <a:ext cx="637109" cy="5214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73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C5A60B-DB6F-82DF-55DC-F264E853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46" y="292076"/>
            <a:ext cx="11341100" cy="11487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Behavioral / Risk Factors-Treatable Traits in Asthma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4EE554-1AC7-D4DC-50E5-72B2E78F3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206302"/>
              </p:ext>
            </p:extLst>
          </p:nvPr>
        </p:nvGraphicFramePr>
        <p:xfrm>
          <a:off x="850900" y="1852415"/>
          <a:ext cx="10871199" cy="4653404"/>
        </p:xfrm>
        <a:graphic>
          <a:graphicData uri="http://schemas.openxmlformats.org/drawingml/2006/table">
            <a:tbl>
              <a:tblPr firstRow="1" bandRow="1">
                <a:solidFill>
                  <a:srgbClr val="404040"/>
                </a:solidFill>
                <a:tableStyleId>{073A0DAA-6AF3-43AB-8588-CEC1D06C72B9}</a:tableStyleId>
              </a:tblPr>
              <a:tblGrid>
                <a:gridCol w="3357559">
                  <a:extLst>
                    <a:ext uri="{9D8B030D-6E8A-4147-A177-3AD203B41FA5}">
                      <a16:colId xmlns:a16="http://schemas.microsoft.com/office/drawing/2014/main" val="922977046"/>
                    </a:ext>
                  </a:extLst>
                </a:gridCol>
                <a:gridCol w="3777972">
                  <a:extLst>
                    <a:ext uri="{9D8B030D-6E8A-4147-A177-3AD203B41FA5}">
                      <a16:colId xmlns:a16="http://schemas.microsoft.com/office/drawing/2014/main" val="1414318744"/>
                    </a:ext>
                  </a:extLst>
                </a:gridCol>
                <a:gridCol w="3735668">
                  <a:extLst>
                    <a:ext uri="{9D8B030D-6E8A-4147-A177-3AD203B41FA5}">
                      <a16:colId xmlns:a16="http://schemas.microsoft.com/office/drawing/2014/main" val="552789002"/>
                    </a:ext>
                  </a:extLst>
                </a:gridCol>
              </a:tblGrid>
              <a:tr h="7865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cap="none" spc="0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 marL="84901" marR="84901" marT="90500" marB="8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solidFill>
                            <a:schemeClr val="tx1"/>
                          </a:solidFill>
                        </a:rPr>
                        <a:t>Diagnostic Criteria</a:t>
                      </a:r>
                    </a:p>
                  </a:txBody>
                  <a:tcPr marL="84901" marR="84901" marT="90500" marB="8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solidFill>
                            <a:schemeClr val="tx1"/>
                          </a:solidFill>
                        </a:rPr>
                        <a:t>Choice of Treatment</a:t>
                      </a:r>
                    </a:p>
                  </a:txBody>
                  <a:tcPr marL="84901" marR="84901" marT="90500" marB="849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485658"/>
                  </a:ext>
                </a:extLst>
              </a:tr>
              <a:tr h="649860"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Smoking &amp; Exposures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Exhaled CO, Urinary Cotinine 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Cessation Support, NRT, Pharmacotherapy, Avoidance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079492"/>
                  </a:ext>
                </a:extLst>
              </a:tr>
              <a:tr h="616362"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Exposures to allergens,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RAST, SPT</a:t>
                      </a:r>
                    </a:p>
                    <a:p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AQI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Avoidance, Desensitization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16542"/>
                  </a:ext>
                </a:extLst>
              </a:tr>
              <a:tr h="616362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Poor Perceiver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Mismatch : Objective vs Subjective findings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Reassurance, Breathing Exercises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69"/>
                  </a:ext>
                </a:extLst>
              </a:tr>
              <a:tr h="444797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Side Effects of Drugs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Monitored withdrawal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Therapeutic Optimization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964428"/>
                  </a:ext>
                </a:extLst>
              </a:tr>
              <a:tr h="444797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Inhaler’s Polypharmacy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Multiple devices 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Device Rationalization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650794"/>
                  </a:ext>
                </a:extLst>
              </a:tr>
              <a:tr h="649860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Technique &amp; Adherence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Observation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Education, Simpler to use devices, easy regimens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13970"/>
                  </a:ext>
                </a:extLst>
              </a:tr>
              <a:tr h="444797">
                <a:tc>
                  <a:txBody>
                    <a:bodyPr/>
                    <a:lstStyle/>
                    <a:p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Family Support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Observation</a:t>
                      </a: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kern="1200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Family therapy </a:t>
                      </a:r>
                      <a:endParaRPr lang="en-IN" sz="1400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84901" marR="84901" marT="90500" marB="849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18328"/>
                  </a:ext>
                </a:extLst>
              </a:tr>
            </a:tbl>
          </a:graphicData>
        </a:graphic>
      </p:graphicFrame>
      <p:pic>
        <p:nvPicPr>
          <p:cNvPr id="2050" name="Picture 2" descr="Toxic Gases Asphyxiation Symbol Sign Isolate on White Background,Vector  Illustration 2277683 Vector Art at Vecteezy">
            <a:extLst>
              <a:ext uri="{FF2B5EF4-FFF2-40B4-BE49-F238E27FC236}">
                <a16:creationId xmlns:a16="http://schemas.microsoft.com/office/drawing/2014/main" id="{07A367EA-0C26-3027-6A12-634C0B38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99" y="2658200"/>
            <a:ext cx="740781" cy="629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tory pollution icon design for future technology and environment issue  14466280 PNG">
            <a:extLst>
              <a:ext uri="{FF2B5EF4-FFF2-40B4-BE49-F238E27FC236}">
                <a16:creationId xmlns:a16="http://schemas.microsoft.com/office/drawing/2014/main" id="{B199D3C6-CBB6-AA75-9F31-04B3AC68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45" y="3316572"/>
            <a:ext cx="740783" cy="629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ilience to rejection. Embracing rejection for personal growth… | by  Ananth Narayanan | Sep, 2023 | Medium">
            <a:extLst>
              <a:ext uri="{FF2B5EF4-FFF2-40B4-BE49-F238E27FC236}">
                <a16:creationId xmlns:a16="http://schemas.microsoft.com/office/drawing/2014/main" id="{CDE821C2-6B06-F78D-4706-57622A74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99" y="3916017"/>
            <a:ext cx="595882" cy="5525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ide Effects Icon Images, Illustrations &amp; Vectors (Free) - Bigstock">
            <a:extLst>
              <a:ext uri="{FF2B5EF4-FFF2-40B4-BE49-F238E27FC236}">
                <a16:creationId xmlns:a16="http://schemas.microsoft.com/office/drawing/2014/main" id="{8C96C437-4077-06E2-D3D3-3A2FC665B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5512" r="8400" b="20870"/>
          <a:stretch/>
        </p:blipFill>
        <p:spPr bwMode="auto">
          <a:xfrm>
            <a:off x="3276641" y="4633317"/>
            <a:ext cx="844295" cy="669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4,053 Adherent Images, Stock Photos, 3D objects, &amp; Vectors | Shutterstock">
            <a:extLst>
              <a:ext uri="{FF2B5EF4-FFF2-40B4-BE49-F238E27FC236}">
                <a16:creationId xmlns:a16="http://schemas.microsoft.com/office/drawing/2014/main" id="{8468AE78-1D8D-A4BD-8A22-1DDCD44F7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7216" r="8400" b="28421"/>
          <a:stretch/>
        </p:blipFill>
        <p:spPr bwMode="auto">
          <a:xfrm>
            <a:off x="3276641" y="5438052"/>
            <a:ext cx="860193" cy="5677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amily Icon. Family Care Icon Stock Vector - Illustration of concept,  black: 185404003">
            <a:extLst>
              <a:ext uri="{FF2B5EF4-FFF2-40B4-BE49-F238E27FC236}">
                <a16:creationId xmlns:a16="http://schemas.microsoft.com/office/drawing/2014/main" id="{BDBA7CB6-E493-CA68-1FB8-20C1D8A9D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16068" r="10990" b="21339"/>
          <a:stretch/>
        </p:blipFill>
        <p:spPr bwMode="auto">
          <a:xfrm>
            <a:off x="3286300" y="6127563"/>
            <a:ext cx="740780" cy="6393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591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E67ACC-C58E-C41B-1216-2A1D09E89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018826-6E59-0EC1-776B-C358DF1B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>
                <a:solidFill>
                  <a:schemeClr val="bg1"/>
                </a:solidFill>
              </a:rPr>
              <a:t>Conclusions:</a:t>
            </a:r>
          </a:p>
        </p:txBody>
      </p:sp>
      <p:graphicFrame>
        <p:nvGraphicFramePr>
          <p:cNvPr id="23" name="Content Placeholder 20">
            <a:extLst>
              <a:ext uri="{FF2B5EF4-FFF2-40B4-BE49-F238E27FC236}">
                <a16:creationId xmlns:a16="http://schemas.microsoft.com/office/drawing/2014/main" id="{4C90895D-0F69-B095-063A-880DFA2EE2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835113"/>
              </p:ext>
            </p:extLst>
          </p:nvPr>
        </p:nvGraphicFramePr>
        <p:xfrm>
          <a:off x="279400" y="1384300"/>
          <a:ext cx="11633200" cy="504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6475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5583" y="-5188018"/>
            <a:ext cx="10652529" cy="10652529"/>
          </a:xfrm>
          <a:custGeom>
            <a:avLst/>
            <a:gdLst/>
            <a:ahLst/>
            <a:cxnLst/>
            <a:rect l="l" t="t" r="r" b="b"/>
            <a:pathLst>
              <a:path w="15978794" h="15978794">
                <a:moveTo>
                  <a:pt x="0" y="0"/>
                </a:moveTo>
                <a:lnTo>
                  <a:pt x="15978794" y="0"/>
                </a:lnTo>
                <a:lnTo>
                  <a:pt x="15978794" y="15978795"/>
                </a:lnTo>
                <a:lnTo>
                  <a:pt x="0" y="15978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82312" y="350866"/>
            <a:ext cx="3135254" cy="313524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256" r="-4609" b="-37409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59065" y="73900"/>
            <a:ext cx="2151551" cy="2249328"/>
            <a:chOff x="0" y="0"/>
            <a:chExt cx="6350000" cy="6638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638578"/>
            </a:xfrm>
            <a:custGeom>
              <a:avLst/>
              <a:gdLst/>
              <a:ahLst/>
              <a:cxnLst/>
              <a:rect l="l" t="t" r="r" b="b"/>
              <a:pathLst>
                <a:path w="6350000" h="6638578">
                  <a:moveTo>
                    <a:pt x="6350000" y="3319329"/>
                  </a:moveTo>
                  <a:cubicBezTo>
                    <a:pt x="6350000" y="5152447"/>
                    <a:pt x="4928476" y="6638578"/>
                    <a:pt x="3175000" y="6638578"/>
                  </a:cubicBezTo>
                  <a:cubicBezTo>
                    <a:pt x="1421498" y="6638578"/>
                    <a:pt x="0" y="5152447"/>
                    <a:pt x="0" y="3319329"/>
                  </a:cubicBezTo>
                  <a:cubicBezTo>
                    <a:pt x="0" y="1486118"/>
                    <a:pt x="1421498" y="0"/>
                    <a:pt x="3175000" y="0"/>
                  </a:cubicBezTo>
                  <a:cubicBezTo>
                    <a:pt x="4928502" y="0"/>
                    <a:pt x="6350000" y="1486118"/>
                    <a:pt x="6350000" y="3319329"/>
                  </a:cubicBezTo>
                  <a:close/>
                </a:path>
              </a:pathLst>
            </a:custGeom>
            <a:blipFill>
              <a:blip r:embed="rId5"/>
              <a:stretch>
                <a:fillRect l="-74751" r="-70624" b="-5637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17825" y="3992202"/>
            <a:ext cx="1935037" cy="19350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712" r="-783" b="-3500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935342" y="1794091"/>
            <a:ext cx="2304789" cy="230477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637" r="-5292" b="-193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85800" y="4625489"/>
            <a:ext cx="3154076" cy="1546711"/>
          </a:xfrm>
          <a:custGeom>
            <a:avLst/>
            <a:gdLst/>
            <a:ahLst/>
            <a:cxnLst/>
            <a:rect l="l" t="t" r="r" b="b"/>
            <a:pathLst>
              <a:path w="4731114" h="2320066">
                <a:moveTo>
                  <a:pt x="0" y="0"/>
                </a:moveTo>
                <a:lnTo>
                  <a:pt x="4731114" y="0"/>
                </a:lnTo>
                <a:lnTo>
                  <a:pt x="4731114" y="2320066"/>
                </a:lnTo>
                <a:lnTo>
                  <a:pt x="0" y="23200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89580" y="6061960"/>
            <a:ext cx="2346517" cy="492639"/>
          </a:xfrm>
          <a:custGeom>
            <a:avLst/>
            <a:gdLst/>
            <a:ahLst/>
            <a:cxnLst/>
            <a:rect l="l" t="t" r="r" b="b"/>
            <a:pathLst>
              <a:path w="3519775" h="738958">
                <a:moveTo>
                  <a:pt x="0" y="0"/>
                </a:moveTo>
                <a:lnTo>
                  <a:pt x="3519774" y="0"/>
                </a:lnTo>
                <a:lnTo>
                  <a:pt x="3519774" y="738958"/>
                </a:lnTo>
                <a:lnTo>
                  <a:pt x="0" y="738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9031" t="-243544" r="-49825" b="-49353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4241268" y="5280928"/>
            <a:ext cx="4315535" cy="964616"/>
          </a:xfrm>
          <a:prstGeom prst="roundRect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Thank You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403915" y="2523572"/>
            <a:ext cx="2861852" cy="674786"/>
            <a:chOff x="0" y="-9525"/>
            <a:chExt cx="5723703" cy="134957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latin typeface="Helios Bold"/>
                  <a:ea typeface="Helios Bold"/>
                  <a:cs typeface="Helios Bold"/>
                  <a:sym typeface="Helios Bold"/>
                </a:rPr>
                <a:t>Dr Deepak Prajapat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61042"/>
              <a:ext cx="5723703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 dirty="0">
                  <a:latin typeface="Helios"/>
                  <a:ea typeface="Helios"/>
                  <a:cs typeface="Helios"/>
                  <a:sym typeface="Helios"/>
                </a:rPr>
                <a:t>Senior Consultant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24428" y="4141405"/>
            <a:ext cx="3526615" cy="674786"/>
            <a:chOff x="0" y="-9525"/>
            <a:chExt cx="7053229" cy="134957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7053229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latin typeface="Helios Bold"/>
                  <a:ea typeface="Helios Bold"/>
                  <a:cs typeface="Helios Bold"/>
                  <a:sym typeface="Helios Bold"/>
                </a:rPr>
                <a:t>Dr Kanishka Kumar Singh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61042"/>
              <a:ext cx="7053229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>
                  <a:latin typeface="Helios"/>
                  <a:ea typeface="Helios"/>
                  <a:cs typeface="Helios"/>
                  <a:sym typeface="Helios"/>
                </a:rPr>
                <a:t>Senior Consultant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34148" y="1574027"/>
            <a:ext cx="2861852" cy="679548"/>
            <a:chOff x="0" y="-19049"/>
            <a:chExt cx="5723703" cy="1359097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49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4F4F4"/>
                  </a:solidFill>
                  <a:latin typeface="Klein Bold"/>
                  <a:ea typeface="Klein Bold"/>
                  <a:cs typeface="Klein Bold"/>
                  <a:sym typeface="Klein Bold"/>
                </a:rPr>
                <a:t>Dr Deepak Talwar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61042"/>
              <a:ext cx="5723703" cy="579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 dirty="0">
                  <a:solidFill>
                    <a:srgbClr val="D0CFD5"/>
                  </a:solidFill>
                  <a:latin typeface="Helios"/>
                  <a:ea typeface="Helios"/>
                  <a:cs typeface="Helios"/>
                  <a:sym typeface="Helios"/>
                </a:rPr>
                <a:t>Director &amp; Chair MCRD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554417" y="6057198"/>
            <a:ext cx="2861852" cy="674786"/>
            <a:chOff x="0" y="-9525"/>
            <a:chExt cx="5723703" cy="1349574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>
                  <a:latin typeface="Helios Bold"/>
                  <a:ea typeface="Helios Bold"/>
                  <a:cs typeface="Helios Bold"/>
                  <a:sym typeface="Helios Bold"/>
                </a:rPr>
                <a:t>Dr Rahul Khera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61042"/>
              <a:ext cx="5723703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>
                  <a:latin typeface="Helios"/>
                  <a:ea typeface="Helios"/>
                  <a:cs typeface="Helios"/>
                  <a:sym typeface="Helios"/>
                </a:rPr>
                <a:t>Consultant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E411D-A7FC-B84E-70B4-A135C667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96F1BE4-BDAD-BB18-4D5E-FEE45A8B4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people in different colors&#10;&#10;AI-generated content may be incorrect.">
            <a:extLst>
              <a:ext uri="{FF2B5EF4-FFF2-40B4-BE49-F238E27FC236}">
                <a16:creationId xmlns:a16="http://schemas.microsoft.com/office/drawing/2014/main" id="{C9EDF575-1726-C7DB-62AE-23CDCE4E5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06" r="73343" b="66028"/>
          <a:stretch/>
        </p:blipFill>
        <p:spPr>
          <a:xfrm>
            <a:off x="860866" y="616624"/>
            <a:ext cx="1688745" cy="2093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3CD5A3-328F-4218-CA4D-DCAB6ADC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048" y="5646450"/>
            <a:ext cx="5617477" cy="1178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dirty="0">
                <a:solidFill>
                  <a:schemeClr val="bg1"/>
                </a:solidFill>
                <a:latin typeface="+mn-lt"/>
              </a:rPr>
              <a:t>Precision Medicine </a:t>
            </a:r>
          </a:p>
        </p:txBody>
      </p:sp>
      <p:pic>
        <p:nvPicPr>
          <p:cNvPr id="5" name="Picture 4" descr="A diagram of people in different colors&#10;&#10;AI-generated content may be incorrect.">
            <a:extLst>
              <a:ext uri="{FF2B5EF4-FFF2-40B4-BE49-F238E27FC236}">
                <a16:creationId xmlns:a16="http://schemas.microsoft.com/office/drawing/2014/main" id="{AE2B3BC6-1BF3-E533-85D6-C45184C4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20" t="9061" r="39883" b="10497"/>
          <a:stretch/>
        </p:blipFill>
        <p:spPr>
          <a:xfrm>
            <a:off x="4896509" y="1709330"/>
            <a:ext cx="2630557" cy="39485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diagram of people in different colors&#10;&#10;AI-generated content may be incorrect.">
            <a:extLst>
              <a:ext uri="{FF2B5EF4-FFF2-40B4-BE49-F238E27FC236}">
                <a16:creationId xmlns:a16="http://schemas.microsoft.com/office/drawing/2014/main" id="{5E54003C-3960-CB12-6454-6194E9E3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744" r="16804" b="71145"/>
          <a:stretch/>
        </p:blipFill>
        <p:spPr>
          <a:xfrm>
            <a:off x="9406786" y="385463"/>
            <a:ext cx="1688746" cy="2170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diagram of people in different colors&#10;&#10;AI-generated content may be incorrect.">
            <a:extLst>
              <a:ext uri="{FF2B5EF4-FFF2-40B4-BE49-F238E27FC236}">
                <a16:creationId xmlns:a16="http://schemas.microsoft.com/office/drawing/2014/main" id="{5CDFF201-588B-1962-B892-8C1761943D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481" t="54649" r="17068" b="2"/>
          <a:stretch/>
        </p:blipFill>
        <p:spPr>
          <a:xfrm>
            <a:off x="9406787" y="3588036"/>
            <a:ext cx="1688746" cy="2225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diagram of people in different colors&#10;&#10;AI-generated content may be incorrect.">
            <a:extLst>
              <a:ext uri="{FF2B5EF4-FFF2-40B4-BE49-F238E27FC236}">
                <a16:creationId xmlns:a16="http://schemas.microsoft.com/office/drawing/2014/main" id="{2AB971D0-BBC3-B2C3-1AF7-83214AE27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91" t="59128" r="73131" b="2"/>
          <a:stretch/>
        </p:blipFill>
        <p:spPr>
          <a:xfrm>
            <a:off x="1088586" y="3461723"/>
            <a:ext cx="1688745" cy="2228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0995CF-83EF-D10E-DF8A-04E9CBA94F91}"/>
              </a:ext>
            </a:extLst>
          </p:cNvPr>
          <p:cNvCxnSpPr>
            <a:cxnSpLocks/>
            <a:endCxn id="4" idx="6"/>
          </p:cNvCxnSpPr>
          <p:nvPr/>
        </p:nvCxnSpPr>
        <p:spPr>
          <a:xfrm flipH="1" flipV="1">
            <a:off x="2549611" y="1663167"/>
            <a:ext cx="2255138" cy="1837648"/>
          </a:xfrm>
          <a:prstGeom prst="straightConnector1">
            <a:avLst/>
          </a:prstGeom>
          <a:ln w="44450" cmpd="sng">
            <a:solidFill>
              <a:srgbClr val="00B050"/>
            </a:solidFill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F72FAF-CAE9-6396-A8C0-BF9D61444E4A}"/>
              </a:ext>
            </a:extLst>
          </p:cNvPr>
          <p:cNvCxnSpPr>
            <a:cxnSpLocks/>
          </p:cNvCxnSpPr>
          <p:nvPr/>
        </p:nvCxnSpPr>
        <p:spPr>
          <a:xfrm flipH="1">
            <a:off x="2664619" y="3523924"/>
            <a:ext cx="2116881" cy="1336754"/>
          </a:xfrm>
          <a:prstGeom prst="straightConnector1">
            <a:avLst/>
          </a:prstGeom>
          <a:ln w="44450" cmpd="sng">
            <a:solidFill>
              <a:srgbClr val="FFFF00"/>
            </a:solidFill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B1C314-DA08-4204-6A6A-EAA484F58285}"/>
              </a:ext>
            </a:extLst>
          </p:cNvPr>
          <p:cNvCxnSpPr>
            <a:cxnSpLocks/>
            <a:stCxn id="5" idx="0"/>
            <a:endCxn id="7" idx="2"/>
          </p:cNvCxnSpPr>
          <p:nvPr/>
        </p:nvCxnSpPr>
        <p:spPr>
          <a:xfrm>
            <a:off x="7527066" y="3683603"/>
            <a:ext cx="1879721" cy="1017396"/>
          </a:xfrm>
          <a:prstGeom prst="straightConnector1">
            <a:avLst/>
          </a:prstGeom>
          <a:ln w="44450" cmpd="sng">
            <a:solidFill>
              <a:schemeClr val="bg1">
                <a:lumMod val="95000"/>
              </a:schemeClr>
            </a:solidFill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828504-783F-6BBA-486F-4C263544875D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7527066" y="1470645"/>
            <a:ext cx="1879720" cy="2212958"/>
          </a:xfrm>
          <a:prstGeom prst="straightConnector1">
            <a:avLst/>
          </a:prstGeom>
          <a:ln w="44450" cmpd="sng">
            <a:solidFill>
              <a:schemeClr val="accent5"/>
            </a:solidFill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6A1DB20-F0AB-B457-9A68-7FA04284546C}"/>
              </a:ext>
            </a:extLst>
          </p:cNvPr>
          <p:cNvSpPr txBox="1"/>
          <p:nvPr/>
        </p:nvSpPr>
        <p:spPr>
          <a:xfrm>
            <a:off x="2022944" y="349442"/>
            <a:ext cx="1760939" cy="40862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Positive Effect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50480-DE3D-C395-2E0D-056A81B7465D}"/>
              </a:ext>
            </a:extLst>
          </p:cNvPr>
          <p:cNvSpPr txBox="1"/>
          <p:nvPr/>
        </p:nvSpPr>
        <p:spPr>
          <a:xfrm>
            <a:off x="2419619" y="903195"/>
            <a:ext cx="1233373" cy="40862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Not Toxic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9FE26-E0C8-968F-41A9-546ED4E13C8D}"/>
              </a:ext>
            </a:extLst>
          </p:cNvPr>
          <p:cNvSpPr txBox="1"/>
          <p:nvPr/>
        </p:nvSpPr>
        <p:spPr>
          <a:xfrm>
            <a:off x="609600" y="5730087"/>
            <a:ext cx="1760939" cy="40862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Positive Effect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6B17EA-1DE9-E975-2F9B-5BBF38A30895}"/>
              </a:ext>
            </a:extLst>
          </p:cNvPr>
          <p:cNvSpPr txBox="1"/>
          <p:nvPr/>
        </p:nvSpPr>
        <p:spPr>
          <a:xfrm>
            <a:off x="1303798" y="6287871"/>
            <a:ext cx="785071" cy="40862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Toxic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807651-F803-1490-9851-F42EA31C213B}"/>
              </a:ext>
            </a:extLst>
          </p:cNvPr>
          <p:cNvSpPr txBox="1"/>
          <p:nvPr/>
        </p:nvSpPr>
        <p:spPr>
          <a:xfrm>
            <a:off x="10394785" y="2363766"/>
            <a:ext cx="1239773" cy="40862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No Effect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CA3F4F-5A17-CB57-409D-102BF173EFF4}"/>
              </a:ext>
            </a:extLst>
          </p:cNvPr>
          <p:cNvSpPr txBox="1"/>
          <p:nvPr/>
        </p:nvSpPr>
        <p:spPr>
          <a:xfrm>
            <a:off x="10694844" y="2897874"/>
            <a:ext cx="848931" cy="40862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Toxic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B0F4-6136-76B4-EAF4-5ECE220587FE}"/>
              </a:ext>
            </a:extLst>
          </p:cNvPr>
          <p:cNvSpPr txBox="1"/>
          <p:nvPr/>
        </p:nvSpPr>
        <p:spPr>
          <a:xfrm>
            <a:off x="10300994" y="5686878"/>
            <a:ext cx="1239773" cy="40862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 Effect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FB3C98-C15B-C358-EEE3-2072C7EF2D94}"/>
              </a:ext>
            </a:extLst>
          </p:cNvPr>
          <p:cNvSpPr txBox="1"/>
          <p:nvPr/>
        </p:nvSpPr>
        <p:spPr>
          <a:xfrm>
            <a:off x="10601053" y="6220986"/>
            <a:ext cx="1233373" cy="40862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 Toxic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611F36C-753C-F172-F120-85CC70975DFE}"/>
              </a:ext>
            </a:extLst>
          </p:cNvPr>
          <p:cNvSpPr txBox="1">
            <a:spLocks/>
          </p:cNvSpPr>
          <p:nvPr/>
        </p:nvSpPr>
        <p:spPr>
          <a:xfrm>
            <a:off x="4105978" y="172615"/>
            <a:ext cx="5617477" cy="1178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bg1"/>
                </a:solidFill>
                <a:latin typeface="+mn-lt"/>
              </a:rPr>
              <a:t>Traditional Medicine </a:t>
            </a:r>
          </a:p>
        </p:txBody>
      </p:sp>
    </p:spTree>
    <p:extLst>
      <p:ext uri="{BB962C8B-B14F-4D97-AF65-F5344CB8AC3E}">
        <p14:creationId xmlns:p14="http://schemas.microsoft.com/office/powerpoint/2010/main" val="11968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4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Are Precision Medicine and Personalized Medicine ...">
            <a:extLst>
              <a:ext uri="{FF2B5EF4-FFF2-40B4-BE49-F238E27FC236}">
                <a16:creationId xmlns:a16="http://schemas.microsoft.com/office/drawing/2014/main" id="{D80A681B-A587-06C7-6EAC-598D75506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88"/>
          <a:stretch/>
        </p:blipFill>
        <p:spPr bwMode="auto">
          <a:xfrm>
            <a:off x="0" y="1529219"/>
            <a:ext cx="12192000" cy="5289176"/>
          </a:xfrm>
          <a:prstGeom prst="rect">
            <a:avLst/>
          </a:prstGeom>
          <a:gradFill>
            <a:gsLst>
              <a:gs pos="0">
                <a:schemeClr val="tx1"/>
              </a:gs>
              <a:gs pos="71000">
                <a:srgbClr val="404040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15AB23-02D1-59EF-D4E6-4691438F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dirty="0">
                <a:solidFill>
                  <a:schemeClr val="bg1"/>
                </a:solidFill>
              </a:rPr>
              <a:t>Precision Medicine in Asthma : Why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67996-F68F-2FA6-57E2-9918CCB39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236" y="2125141"/>
            <a:ext cx="10653579" cy="377461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Heterogenous disease</a:t>
            </a:r>
          </a:p>
          <a:p>
            <a:r>
              <a:rPr lang="en-US" sz="2800" dirty="0">
                <a:solidFill>
                  <a:schemeClr val="bg1"/>
                </a:solidFill>
              </a:rPr>
              <a:t>Different pathophysiology</a:t>
            </a:r>
          </a:p>
          <a:p>
            <a:r>
              <a:rPr lang="en-US" sz="2800" dirty="0">
                <a:solidFill>
                  <a:schemeClr val="bg1"/>
                </a:solidFill>
              </a:rPr>
              <a:t>Several Subtypes :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Varied presentations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Diverse clinical course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Dispersed treatment response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0D773782-3550-1D11-20F7-616963BA958E}"/>
              </a:ext>
            </a:extLst>
          </p:cNvPr>
          <p:cNvSpPr/>
          <p:nvPr/>
        </p:nvSpPr>
        <p:spPr>
          <a:xfrm>
            <a:off x="9281110" y="2125141"/>
            <a:ext cx="2498513" cy="1955277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Based on Treatable Traits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7BC34-71A0-C0C0-56B7-C16CD7F28B61}"/>
              </a:ext>
            </a:extLst>
          </p:cNvPr>
          <p:cNvSpPr txBox="1"/>
          <p:nvPr/>
        </p:nvSpPr>
        <p:spPr>
          <a:xfrm>
            <a:off x="8337178" y="6513602"/>
            <a:ext cx="3986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dx.doi.org</a:t>
            </a:r>
            <a:r>
              <a:rPr lang="en-US" sz="1400" dirty="0">
                <a:solidFill>
                  <a:schemeClr val="bg1"/>
                </a:solidFill>
              </a:rPr>
              <a:t>/10.1016/j.intimp.2024.112189</a:t>
            </a:r>
          </a:p>
        </p:txBody>
      </p:sp>
    </p:spTree>
    <p:extLst>
      <p:ext uri="{BB962C8B-B14F-4D97-AF65-F5344CB8AC3E}">
        <p14:creationId xmlns:p14="http://schemas.microsoft.com/office/powerpoint/2010/main" val="105365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2F233A-8031-D69E-163D-C6C3232A0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9CC-D5F5-7BAA-3300-2BF45D21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8995"/>
            <a:ext cx="11149046" cy="1132258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</a:rPr>
              <a:t>Precision Medicine Based on Treatable Traits</a:t>
            </a:r>
            <a:endParaRPr lang="en-US" sz="4000" b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CED3B5-92FE-EEB8-C221-9AEABA118243}"/>
              </a:ext>
            </a:extLst>
          </p:cNvPr>
          <p:cNvGrpSpPr/>
          <p:nvPr/>
        </p:nvGrpSpPr>
        <p:grpSpPr>
          <a:xfrm>
            <a:off x="5002091" y="2800165"/>
            <a:ext cx="2151958" cy="904159"/>
            <a:chOff x="3373495" y="1666"/>
            <a:chExt cx="2216899" cy="14779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17A6E7D-EE8A-2114-FA54-509E8223A274}"/>
                </a:ext>
              </a:extLst>
            </p:cNvPr>
            <p:cNvSpPr/>
            <p:nvPr/>
          </p:nvSpPr>
          <p:spPr>
            <a:xfrm>
              <a:off x="3373495" y="1666"/>
              <a:ext cx="2216899" cy="1477933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000"/>
            </a:p>
          </p:txBody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B2248BAA-2CBC-D132-D365-DE8DD5E607B7}"/>
                </a:ext>
              </a:extLst>
            </p:cNvPr>
            <p:cNvSpPr txBox="1"/>
            <p:nvPr/>
          </p:nvSpPr>
          <p:spPr>
            <a:xfrm>
              <a:off x="3416782" y="44953"/>
              <a:ext cx="2130325" cy="1391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840" tIns="243840" rIns="243840" bIns="24384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Trait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E62E61B-9811-9A67-927B-228E8E95190F}"/>
              </a:ext>
            </a:extLst>
          </p:cNvPr>
          <p:cNvGrpSpPr/>
          <p:nvPr/>
        </p:nvGrpSpPr>
        <p:grpSpPr>
          <a:xfrm>
            <a:off x="1344705" y="4429136"/>
            <a:ext cx="3313296" cy="1949110"/>
            <a:chOff x="1932510" y="2070773"/>
            <a:chExt cx="2216899" cy="1477933"/>
          </a:xfrm>
          <a:solidFill>
            <a:schemeClr val="tx1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111E37F-4AF9-9754-98F2-2EB666334714}"/>
                </a:ext>
              </a:extLst>
            </p:cNvPr>
            <p:cNvSpPr/>
            <p:nvPr/>
          </p:nvSpPr>
          <p:spPr>
            <a:xfrm>
              <a:off x="1932510" y="2070773"/>
              <a:ext cx="2216899" cy="147793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B9E6AA37-B704-ED25-0C42-46EDA8E787D5}"/>
                </a:ext>
              </a:extLst>
            </p:cNvPr>
            <p:cNvSpPr txBox="1"/>
            <p:nvPr/>
          </p:nvSpPr>
          <p:spPr>
            <a:xfrm>
              <a:off x="1975797" y="2114060"/>
              <a:ext cx="2130325" cy="1391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Treatable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en-US" kern="1200" dirty="0"/>
              </a:br>
              <a:r>
                <a:rPr lang="en-US" kern="1200" dirty="0"/>
                <a:t>e.g. Airflow limitation, High EOS, Non-adherence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F1BAFC-3C04-CC86-069D-049626BE04DF}"/>
              </a:ext>
            </a:extLst>
          </p:cNvPr>
          <p:cNvGrpSpPr/>
          <p:nvPr/>
        </p:nvGrpSpPr>
        <p:grpSpPr>
          <a:xfrm>
            <a:off x="7487233" y="4429136"/>
            <a:ext cx="3313296" cy="1949110"/>
            <a:chOff x="4814480" y="2070773"/>
            <a:chExt cx="2216899" cy="1477933"/>
          </a:xfrm>
          <a:solidFill>
            <a:schemeClr val="tx1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4639061-DE75-1A4E-093D-7E1415245C90}"/>
                </a:ext>
              </a:extLst>
            </p:cNvPr>
            <p:cNvSpPr/>
            <p:nvPr/>
          </p:nvSpPr>
          <p:spPr>
            <a:xfrm>
              <a:off x="4814480" y="2070773"/>
              <a:ext cx="2216899" cy="147793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1B55FC70-7DB6-F07A-88B1-7E48B17BF477}"/>
                </a:ext>
              </a:extLst>
            </p:cNvPr>
            <p:cNvSpPr txBox="1"/>
            <p:nvPr/>
          </p:nvSpPr>
          <p:spPr>
            <a:xfrm>
              <a:off x="4857767" y="2114060"/>
              <a:ext cx="2130325" cy="1391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Untreatable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en-US" sz="1600" kern="1200" dirty="0"/>
              </a:br>
              <a:r>
                <a:rPr lang="en-US" kern="1200" dirty="0"/>
                <a:t>e.g. Genetics, Structural changes, Age, Fibrosis</a:t>
              </a:r>
              <a:endParaRPr lang="en-US" sz="1600" kern="1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A64D6D3-8432-E0A2-EED5-9B24431A6F0D}"/>
              </a:ext>
            </a:extLst>
          </p:cNvPr>
          <p:cNvSpPr txBox="1"/>
          <p:nvPr/>
        </p:nvSpPr>
        <p:spPr>
          <a:xfrm>
            <a:off x="1651701" y="1595366"/>
            <a:ext cx="6992471" cy="9194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‘Feature of an individual useful for predicting response to a particular treatment’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6F9C3C-DBE0-627B-7D90-73C3135C02EB}"/>
              </a:ext>
            </a:extLst>
          </p:cNvPr>
          <p:cNvCxnSpPr>
            <a:cxnSpLocks/>
            <a:stCxn id="6" idx="2"/>
            <a:endCxn id="9" idx="3"/>
          </p:cNvCxnSpPr>
          <p:nvPr/>
        </p:nvCxnSpPr>
        <p:spPr>
          <a:xfrm flipH="1">
            <a:off x="4658001" y="3677842"/>
            <a:ext cx="1420069" cy="1725849"/>
          </a:xfrm>
          <a:prstGeom prst="straightConnector1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93D5A4-CEFF-B354-5271-A53B14BF6FA2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107773" y="3761411"/>
            <a:ext cx="1379460" cy="1642280"/>
          </a:xfrm>
          <a:prstGeom prst="straightConnector1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r 21">
            <a:extLst>
              <a:ext uri="{FF2B5EF4-FFF2-40B4-BE49-F238E27FC236}">
                <a16:creationId xmlns:a16="http://schemas.microsoft.com/office/drawing/2014/main" id="{E79B027D-8B3D-E0C6-64DE-2CE40E089300}"/>
              </a:ext>
            </a:extLst>
          </p:cNvPr>
          <p:cNvSpPr/>
          <p:nvPr/>
        </p:nvSpPr>
        <p:spPr>
          <a:xfrm>
            <a:off x="9264294" y="1502178"/>
            <a:ext cx="2294964" cy="2278203"/>
          </a:xfrm>
          <a:prstGeom prst="flowChar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4" descr="Has the Promise of Precision Medicine Been Oversold? - The ASCO Post">
            <a:extLst>
              <a:ext uri="{FF2B5EF4-FFF2-40B4-BE49-F238E27FC236}">
                <a16:creationId xmlns:a16="http://schemas.microsoft.com/office/drawing/2014/main" id="{AAD3CE04-1CE6-4465-6406-33151C5DD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34"/>
          <a:stretch/>
        </p:blipFill>
        <p:spPr bwMode="auto">
          <a:xfrm>
            <a:off x="9506021" y="1619049"/>
            <a:ext cx="1845346" cy="2044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52CAD9-F0A2-6446-9CF7-1EBE5506CBCF}"/>
              </a:ext>
            </a:extLst>
          </p:cNvPr>
          <p:cNvSpPr txBox="1"/>
          <p:nvPr/>
        </p:nvSpPr>
        <p:spPr>
          <a:xfrm>
            <a:off x="9642056" y="2028854"/>
            <a:ext cx="1573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Treat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To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Target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351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6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F5AEC-8190-A5B0-95CC-1CC190765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89B11-513C-CF82-2CED-D3FD2F0D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52544"/>
            <a:ext cx="10653578" cy="1132258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</a:rPr>
              <a:t>What it Needs to be a Treatable Trait ?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71779F-8AF9-6F20-DF46-44D9E22069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573310"/>
              </p:ext>
            </p:extLst>
          </p:nvPr>
        </p:nvGraphicFramePr>
        <p:xfrm>
          <a:off x="1642435" y="1484802"/>
          <a:ext cx="8594004" cy="2614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6D36F51C-1CA4-24B6-088E-BCA66867B0C6}"/>
              </a:ext>
            </a:extLst>
          </p:cNvPr>
          <p:cNvSpPr/>
          <p:nvPr/>
        </p:nvSpPr>
        <p:spPr>
          <a:xfrm>
            <a:off x="2004046" y="4570338"/>
            <a:ext cx="2161869" cy="193511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Pulmonary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6758B8-F42F-E0A9-8E8D-A5D8818F3B9C}"/>
              </a:ext>
            </a:extLst>
          </p:cNvPr>
          <p:cNvSpPr/>
          <p:nvPr/>
        </p:nvSpPr>
        <p:spPr>
          <a:xfrm>
            <a:off x="5551248" y="4857580"/>
            <a:ext cx="2161869" cy="199618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Extra -Pulmonary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3426F4-7EC0-25E3-1692-921FE03E59C4}"/>
              </a:ext>
            </a:extLst>
          </p:cNvPr>
          <p:cNvSpPr/>
          <p:nvPr/>
        </p:nvSpPr>
        <p:spPr>
          <a:xfrm>
            <a:off x="8755358" y="4509270"/>
            <a:ext cx="2161869" cy="199618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Behavioral / Risk Factors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0B00F5-BC81-95AF-56B0-4E9DA0696432}"/>
              </a:ext>
            </a:extLst>
          </p:cNvPr>
          <p:cNvCxnSpPr>
            <a:cxnSpLocks/>
          </p:cNvCxnSpPr>
          <p:nvPr/>
        </p:nvCxnSpPr>
        <p:spPr>
          <a:xfrm flipH="1">
            <a:off x="4117962" y="3908612"/>
            <a:ext cx="1820870" cy="1598751"/>
          </a:xfrm>
          <a:prstGeom prst="straightConnector1">
            <a:avLst/>
          </a:prstGeom>
          <a:ln w="63500" cmpd="tri">
            <a:solidFill>
              <a:schemeClr val="accent3">
                <a:lumMod val="20000"/>
                <a:lumOff val="8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9355C2-26EE-DE6C-47CB-7AB6E5C6459B}"/>
              </a:ext>
            </a:extLst>
          </p:cNvPr>
          <p:cNvCxnSpPr>
            <a:cxnSpLocks/>
          </p:cNvCxnSpPr>
          <p:nvPr/>
        </p:nvCxnSpPr>
        <p:spPr>
          <a:xfrm>
            <a:off x="5952567" y="3926717"/>
            <a:ext cx="2804072" cy="1287241"/>
          </a:xfrm>
          <a:prstGeom prst="straightConnector1">
            <a:avLst/>
          </a:prstGeom>
          <a:ln w="63500" cmpd="tri">
            <a:solidFill>
              <a:schemeClr val="accent3">
                <a:lumMod val="20000"/>
                <a:lumOff val="8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1883D6-23CB-F356-8025-4DDC4A422EA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920903" y="3926717"/>
            <a:ext cx="711280" cy="930863"/>
          </a:xfrm>
          <a:prstGeom prst="straightConnector1">
            <a:avLst/>
          </a:prstGeom>
          <a:ln w="63500" cmpd="tri">
            <a:solidFill>
              <a:schemeClr val="accent3">
                <a:lumMod val="20000"/>
                <a:lumOff val="8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9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6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75F379-F93F-7089-F465-A1F5AAF25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32F7-F6BE-7F18-544C-07F6B83E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3137"/>
            <a:ext cx="10653578" cy="1132258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</a:rPr>
              <a:t>Treatable Traits in Asthma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F49B1B-792F-8F3C-91A2-38E6BC5DC2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041695"/>
              </p:ext>
            </p:extLst>
          </p:nvPr>
        </p:nvGraphicFramePr>
        <p:xfrm>
          <a:off x="612647" y="1715532"/>
          <a:ext cx="10653579" cy="459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018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4AA52C-0789-AE3F-7E67-DAC83CCA8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E3765-805D-0C03-0693-08128A72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476" y="261682"/>
            <a:ext cx="8887407" cy="863266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</a:rPr>
              <a:t>Airflow Limitation Trait : </a:t>
            </a:r>
            <a:r>
              <a:rPr lang="en-US" sz="2800" b="0" i="1" dirty="0">
                <a:solidFill>
                  <a:schemeClr val="bg1"/>
                </a:solidFill>
              </a:rPr>
              <a:t>? Treatable </a:t>
            </a:r>
            <a:endParaRPr lang="en-US" sz="4000" b="0" i="1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C4ACA-BC49-45C2-51EE-E92073397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715532"/>
            <a:ext cx="5220117" cy="459382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8" name="Picture 7" descr="A diagram of a lung&#10;&#10;AI-generated content may be incorrect.">
            <a:extLst>
              <a:ext uri="{FF2B5EF4-FFF2-40B4-BE49-F238E27FC236}">
                <a16:creationId xmlns:a16="http://schemas.microsoft.com/office/drawing/2014/main" id="{B9AC37E4-BF78-7C0B-C89B-ACBF05297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21" t="3803" r="37261" b="31980"/>
          <a:stretch/>
        </p:blipFill>
        <p:spPr>
          <a:xfrm>
            <a:off x="2257736" y="1957158"/>
            <a:ext cx="6251717" cy="4352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69974D0-3BCA-2FEC-1706-A4354E219472}"/>
              </a:ext>
            </a:extLst>
          </p:cNvPr>
          <p:cNvSpPr/>
          <p:nvPr/>
        </p:nvSpPr>
        <p:spPr>
          <a:xfrm>
            <a:off x="7356343" y="1438311"/>
            <a:ext cx="3709971" cy="11939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Inflammation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Eosinophilic / Neutrophilic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Proteolysis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F25D4CA-32DB-A18D-7EC5-C5A234F3EF62}"/>
              </a:ext>
            </a:extLst>
          </p:cNvPr>
          <p:cNvSpPr/>
          <p:nvPr/>
        </p:nvSpPr>
        <p:spPr>
          <a:xfrm>
            <a:off x="7477853" y="4687719"/>
            <a:ext cx="3709971" cy="11939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Lung Destruction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Parenchymal Destruction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Loss of alveolar attachments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DF9113-49B6-C89E-56D1-7838CFEA4E05}"/>
              </a:ext>
            </a:extLst>
          </p:cNvPr>
          <p:cNvSpPr/>
          <p:nvPr/>
        </p:nvSpPr>
        <p:spPr>
          <a:xfrm>
            <a:off x="8299556" y="3084415"/>
            <a:ext cx="3709971" cy="11939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Airway Remodeling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AW &amp; BM Thickening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Less Distensible Airways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D64EB-8430-D884-2618-D8299A136B0C}"/>
              </a:ext>
            </a:extLst>
          </p:cNvPr>
          <p:cNvSpPr txBox="1"/>
          <p:nvPr/>
        </p:nvSpPr>
        <p:spPr>
          <a:xfrm>
            <a:off x="3991212" y="1112094"/>
            <a:ext cx="2784764" cy="11685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0000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FEV</a:t>
            </a:r>
            <a:r>
              <a:rPr lang="en-IN" sz="2400" baseline="-25000" dirty="0">
                <a:solidFill>
                  <a:srgbClr val="000000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IN" sz="2400" dirty="0">
                <a:solidFill>
                  <a:srgbClr val="000000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/ FVC </a:t>
            </a:r>
            <a:r>
              <a:rPr lang="en-IN" sz="2400" dirty="0">
                <a:solidFill>
                  <a:srgbClr val="00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</a:t>
            </a:r>
            <a:r>
              <a:rPr lang="en-IN" sz="2400" dirty="0">
                <a:solidFill>
                  <a:srgbClr val="000000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atio &lt; 0.70</a:t>
            </a: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CFAC2F7-2D89-A7D7-365D-E4127D94C9ED}"/>
              </a:ext>
            </a:extLst>
          </p:cNvPr>
          <p:cNvSpPr/>
          <p:nvPr/>
        </p:nvSpPr>
        <p:spPr>
          <a:xfrm>
            <a:off x="1769773" y="3041211"/>
            <a:ext cx="1191491" cy="1049142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73C72042-C07D-9246-306C-C9E4B6CCFDCE}"/>
              </a:ext>
            </a:extLst>
          </p:cNvPr>
          <p:cNvSpPr/>
          <p:nvPr/>
        </p:nvSpPr>
        <p:spPr>
          <a:xfrm>
            <a:off x="2238335" y="1957157"/>
            <a:ext cx="1191491" cy="1049142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A1C3204-A8D0-F960-3BA5-6E368B33034D}"/>
              </a:ext>
            </a:extLst>
          </p:cNvPr>
          <p:cNvSpPr/>
          <p:nvPr/>
        </p:nvSpPr>
        <p:spPr>
          <a:xfrm>
            <a:off x="612647" y="1438311"/>
            <a:ext cx="2313706" cy="7229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Long Standing Disease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EF07EA2-66D7-C6C8-AA33-87A64AEAED36}"/>
              </a:ext>
            </a:extLst>
          </p:cNvPr>
          <p:cNvSpPr/>
          <p:nvPr/>
        </p:nvSpPr>
        <p:spPr>
          <a:xfrm>
            <a:off x="162097" y="2485537"/>
            <a:ext cx="2313706" cy="7229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Frequent</a:t>
            </a:r>
          </a:p>
          <a:p>
            <a:pPr algn="ctr"/>
            <a:r>
              <a:rPr lang="en-US" dirty="0"/>
              <a:t>Exacerbations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0726510-422B-99D2-DB5F-780EABB89C98}"/>
              </a:ext>
            </a:extLst>
          </p:cNvPr>
          <p:cNvSpPr/>
          <p:nvPr/>
        </p:nvSpPr>
        <p:spPr>
          <a:xfrm>
            <a:off x="5167745" y="2280633"/>
            <a:ext cx="453440" cy="2407086"/>
          </a:xfrm>
          <a:prstGeom prst="downArrow">
            <a:avLst/>
          </a:prstGeom>
          <a:gradFill>
            <a:gsLst>
              <a:gs pos="0">
                <a:schemeClr val="tx1">
                  <a:alpha val="128"/>
                </a:schemeClr>
              </a:gs>
              <a:gs pos="100000">
                <a:srgbClr val="404040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7DBACB83-E731-7B02-2671-B46AE7924EA7}"/>
              </a:ext>
            </a:extLst>
          </p:cNvPr>
          <p:cNvCxnSpPr>
            <a:stCxn id="5" idx="1"/>
            <a:endCxn id="11" idx="0"/>
          </p:cNvCxnSpPr>
          <p:nvPr/>
        </p:nvCxnSpPr>
        <p:spPr>
          <a:xfrm rot="10800000" flipV="1">
            <a:off x="5645401" y="2035273"/>
            <a:ext cx="1710943" cy="2652446"/>
          </a:xfrm>
          <a:prstGeom prst="curvedConnector2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C8862681-E3AA-D994-2BC1-45DF73EE76D4}"/>
              </a:ext>
            </a:extLst>
          </p:cNvPr>
          <p:cNvCxnSpPr>
            <a:cxnSpLocks/>
            <a:stCxn id="10" idx="1"/>
            <a:endCxn id="11" idx="7"/>
          </p:cNvCxnSpPr>
          <p:nvPr/>
        </p:nvCxnSpPr>
        <p:spPr>
          <a:xfrm rot="10800000" flipV="1">
            <a:off x="6444838" y="3681376"/>
            <a:ext cx="1854718" cy="1314289"/>
          </a:xfrm>
          <a:prstGeom prst="curvedConnector2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BA6E168F-0B72-787B-F1CD-50CDD08AB44F}"/>
              </a:ext>
            </a:extLst>
          </p:cNvPr>
          <p:cNvCxnSpPr>
            <a:cxnSpLocks/>
            <a:stCxn id="9" idx="1"/>
            <a:endCxn id="11" idx="6"/>
          </p:cNvCxnSpPr>
          <p:nvPr/>
        </p:nvCxnSpPr>
        <p:spPr>
          <a:xfrm rot="10800000" flipV="1">
            <a:off x="6775977" y="5284681"/>
            <a:ext cx="701877" cy="454436"/>
          </a:xfrm>
          <a:prstGeom prst="curvedConnector3">
            <a:avLst>
              <a:gd name="adj1" fmla="val 50000"/>
            </a:avLst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Notched Right Arrow 27">
            <a:extLst>
              <a:ext uri="{FF2B5EF4-FFF2-40B4-BE49-F238E27FC236}">
                <a16:creationId xmlns:a16="http://schemas.microsoft.com/office/drawing/2014/main" id="{A295ACE5-25C4-3144-D99F-C19B3A74AC3B}"/>
              </a:ext>
            </a:extLst>
          </p:cNvPr>
          <p:cNvSpPr/>
          <p:nvPr/>
        </p:nvSpPr>
        <p:spPr>
          <a:xfrm rot="10800000">
            <a:off x="3095513" y="5984168"/>
            <a:ext cx="1791397" cy="726976"/>
          </a:xfrm>
          <a:prstGeom prst="notched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61617A-F389-5142-A2CC-65B5045EBCB8}"/>
              </a:ext>
            </a:extLst>
          </p:cNvPr>
          <p:cNvSpPr txBox="1"/>
          <p:nvPr/>
        </p:nvSpPr>
        <p:spPr>
          <a:xfrm>
            <a:off x="174392" y="6109304"/>
            <a:ext cx="2921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Potential Reversibility ?</a:t>
            </a:r>
          </a:p>
        </p:txBody>
      </p:sp>
      <p:sp>
        <p:nvSpPr>
          <p:cNvPr id="30" name="Notched Right Arrow 29">
            <a:extLst>
              <a:ext uri="{FF2B5EF4-FFF2-40B4-BE49-F238E27FC236}">
                <a16:creationId xmlns:a16="http://schemas.microsoft.com/office/drawing/2014/main" id="{A85A0E83-DDEA-5441-F9A3-642DFD8A6A05}"/>
              </a:ext>
            </a:extLst>
          </p:cNvPr>
          <p:cNvSpPr/>
          <p:nvPr/>
        </p:nvSpPr>
        <p:spPr>
          <a:xfrm>
            <a:off x="6409393" y="5984168"/>
            <a:ext cx="1791397" cy="726976"/>
          </a:xfrm>
          <a:prstGeom prst="notched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0D526C-2E3F-77EF-C974-667975EDA07F}"/>
              </a:ext>
            </a:extLst>
          </p:cNvPr>
          <p:cNvSpPr/>
          <p:nvPr/>
        </p:nvSpPr>
        <p:spPr>
          <a:xfrm>
            <a:off x="4514824" y="4687719"/>
            <a:ext cx="2261152" cy="210279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Fixed Airway Obstruction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F1DA75-33EC-BE80-8610-7355F9F10E4E}"/>
              </a:ext>
            </a:extLst>
          </p:cNvPr>
          <p:cNvSpPr txBox="1"/>
          <p:nvPr/>
        </p:nvSpPr>
        <p:spPr>
          <a:xfrm>
            <a:off x="8250748" y="6198349"/>
            <a:ext cx="219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Overtreatments ??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175AA2-FADF-DDBB-79DC-44E356D376C6}"/>
              </a:ext>
            </a:extLst>
          </p:cNvPr>
          <p:cNvSpPr txBox="1"/>
          <p:nvPr/>
        </p:nvSpPr>
        <p:spPr>
          <a:xfrm>
            <a:off x="9183619" y="6586330"/>
            <a:ext cx="3327036" cy="271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</a:t>
            </a:r>
            <a:r>
              <a:rPr lang="en-US" sz="1100" dirty="0" err="1">
                <a:solidFill>
                  <a:schemeClr val="bg1"/>
                </a:solidFill>
              </a:rPr>
              <a:t>doi.org</a:t>
            </a:r>
            <a:r>
              <a:rPr lang="en-US" sz="1100" dirty="0">
                <a:solidFill>
                  <a:schemeClr val="bg1"/>
                </a:solidFill>
              </a:rPr>
              <a:t>/10.3389/fphys.2022.898208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443AED-30DF-209C-53F8-DEB85F59B45D}"/>
              </a:ext>
            </a:extLst>
          </p:cNvPr>
          <p:cNvSpPr txBox="1"/>
          <p:nvPr/>
        </p:nvSpPr>
        <p:spPr>
          <a:xfrm>
            <a:off x="3560618" y="5167745"/>
            <a:ext cx="93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Ageing</a:t>
            </a:r>
          </a:p>
        </p:txBody>
      </p:sp>
    </p:spTree>
    <p:extLst>
      <p:ext uri="{BB962C8B-B14F-4D97-AF65-F5344CB8AC3E}">
        <p14:creationId xmlns:p14="http://schemas.microsoft.com/office/powerpoint/2010/main" val="236278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404040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F993EA-197D-345B-B222-94DC270C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A936DB-19E9-57AB-EB00-FB72FED7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400" y="548640"/>
            <a:ext cx="6248400" cy="1132258"/>
          </a:xfrm>
        </p:spPr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Exacerbation Prone Trait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E92534B7-51EE-4D54-6D2C-01194A8E4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520449"/>
              </p:ext>
            </p:extLst>
          </p:nvPr>
        </p:nvGraphicFramePr>
        <p:xfrm>
          <a:off x="1399678" y="3038642"/>
          <a:ext cx="10088869" cy="320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F6984B1A-0B65-CDD6-895B-5B8779A5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28" y="2726508"/>
            <a:ext cx="1672342" cy="16723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osinophils Icon - Free Download ...">
            <a:extLst>
              <a:ext uri="{FF2B5EF4-FFF2-40B4-BE49-F238E27FC236}">
                <a16:creationId xmlns:a16="http://schemas.microsoft.com/office/drawing/2014/main" id="{1D257A32-BEE6-6C51-2D76-C1B34B789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17" y="2655902"/>
            <a:ext cx="1672342" cy="16723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E45F27-93C8-27EC-E662-4685AA29F681}"/>
              </a:ext>
            </a:extLst>
          </p:cNvPr>
          <p:cNvCxnSpPr>
            <a:cxnSpLocks/>
            <a:endCxn id="2056" idx="1"/>
          </p:cNvCxnSpPr>
          <p:nvPr/>
        </p:nvCxnSpPr>
        <p:spPr>
          <a:xfrm>
            <a:off x="5510646" y="1330475"/>
            <a:ext cx="2951154" cy="16431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486970-3D3A-C08E-09DA-005906AD8E56}"/>
              </a:ext>
            </a:extLst>
          </p:cNvPr>
          <p:cNvCxnSpPr>
            <a:cxnSpLocks/>
          </p:cNvCxnSpPr>
          <p:nvPr/>
        </p:nvCxnSpPr>
        <p:spPr>
          <a:xfrm>
            <a:off x="5540664" y="1308100"/>
            <a:ext cx="1277" cy="1549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2E6E237-1AAF-C522-0B27-9804E639608A}"/>
              </a:ext>
            </a:extLst>
          </p:cNvPr>
          <p:cNvCxnSpPr>
            <a:cxnSpLocks/>
          </p:cNvCxnSpPr>
          <p:nvPr/>
        </p:nvCxnSpPr>
        <p:spPr>
          <a:xfrm flipH="1">
            <a:off x="2729916" y="1361648"/>
            <a:ext cx="2812025" cy="13902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Snot Png - Circle Clipart - Large Size ...">
            <a:extLst>
              <a:ext uri="{FF2B5EF4-FFF2-40B4-BE49-F238E27FC236}">
                <a16:creationId xmlns:a16="http://schemas.microsoft.com/office/drawing/2014/main" id="{2D1BD724-1CC8-9FBF-8092-9E9568F95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821" y="2736306"/>
            <a:ext cx="1747935" cy="16204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99469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6779</TotalTime>
  <Words>2071</Words>
  <Application>Microsoft Office PowerPoint</Application>
  <PresentationFormat>Widescreen</PresentationFormat>
  <Paragraphs>489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ACaslonPro</vt:lpstr>
      <vt:lpstr>Aptos</vt:lpstr>
      <vt:lpstr>Arial</vt:lpstr>
      <vt:lpstr>Calibri</vt:lpstr>
      <vt:lpstr>Helios</vt:lpstr>
      <vt:lpstr>Helios Bold</vt:lpstr>
      <vt:lpstr>Helvetica</vt:lpstr>
      <vt:lpstr>Helvetica Neue</vt:lpstr>
      <vt:lpstr>Klein Bold</vt:lpstr>
      <vt:lpstr>Neue Haas Grotesk Text Pro</vt:lpstr>
      <vt:lpstr>NotoSans</vt:lpstr>
      <vt:lpstr>SF Pro Display</vt:lpstr>
      <vt:lpstr>VanillaVTI</vt:lpstr>
      <vt:lpstr>PowerPoint Presentation</vt:lpstr>
      <vt:lpstr>Death Continues to Haunt Asthma</vt:lpstr>
      <vt:lpstr>Precision Medicine </vt:lpstr>
      <vt:lpstr>Precision Medicine in Asthma : Why ?</vt:lpstr>
      <vt:lpstr>Precision Medicine Based on Treatable Traits</vt:lpstr>
      <vt:lpstr>What it Needs to be a Treatable Trait ? </vt:lpstr>
      <vt:lpstr>Treatable Traits in Asthma</vt:lpstr>
      <vt:lpstr>Airflow Limitation Trait : ? Treatable </vt:lpstr>
      <vt:lpstr>Exacerbation Prone Trait</vt:lpstr>
      <vt:lpstr>Small Airway Disease Asthma</vt:lpstr>
      <vt:lpstr>Triple Therapy in Asthma &amp; Treatable Treats </vt:lpstr>
      <vt:lpstr>Role of LAMA in Asthma : Step 5 or 4 ?</vt:lpstr>
      <vt:lpstr>Eosinophilic Airway inflammation</vt:lpstr>
      <vt:lpstr>Current &amp; Future Position of SITT in Asthma </vt:lpstr>
      <vt:lpstr>              </vt:lpstr>
      <vt:lpstr>Eosinophilic Airway Inflammation Trait : Biomarkers</vt:lpstr>
      <vt:lpstr>Type 2 Severe Asthma ~ 85 % :  Biologicals Eligible ~ 91%</vt:lpstr>
      <vt:lpstr>PowerPoint Presentation</vt:lpstr>
      <vt:lpstr>Biologicals for T2 Eosinophilic Inflammation</vt:lpstr>
      <vt:lpstr>Realistic  Expectations - Matching Research </vt:lpstr>
      <vt:lpstr>Choosing Biologicals in Severe Asthma - 2025 !</vt:lpstr>
      <vt:lpstr>Indirect Comparison Between Mepolizumab vs Benralizumab on Asthma  Exacerbations &amp; mOCS Use</vt:lpstr>
      <vt:lpstr>Biologicals in Severe Asthma– Indian Experience</vt:lpstr>
      <vt:lpstr>PowerPoint Presentation</vt:lpstr>
      <vt:lpstr>Extra- Pulmonary Treatable Traits in Asthma </vt:lpstr>
      <vt:lpstr>Behavioral / Risk Factors-Treatable Traits in Asthma</vt:lpstr>
      <vt:lpstr>Conclusions: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Deepak Talwar</dc:creator>
  <cp:lastModifiedBy>Anuranjan Kumar</cp:lastModifiedBy>
  <cp:revision>51</cp:revision>
  <dcterms:created xsi:type="dcterms:W3CDTF">2025-03-10T08:39:48Z</dcterms:created>
  <dcterms:modified xsi:type="dcterms:W3CDTF">2025-03-22T10:18:06Z</dcterms:modified>
</cp:coreProperties>
</file>