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145707316" r:id="rId2"/>
    <p:sldId id="2146847872" r:id="rId3"/>
    <p:sldId id="2146847866" r:id="rId4"/>
    <p:sldId id="2146847863" r:id="rId5"/>
    <p:sldId id="2146847871" r:id="rId6"/>
    <p:sldId id="2146847867" r:id="rId7"/>
    <p:sldId id="2145707285" r:id="rId8"/>
    <p:sldId id="2146847874" r:id="rId9"/>
    <p:sldId id="2145707309" r:id="rId10"/>
    <p:sldId id="2146847875" r:id="rId11"/>
    <p:sldId id="2145707301" r:id="rId12"/>
    <p:sldId id="2145707311" r:id="rId13"/>
    <p:sldId id="2146847876" r:id="rId14"/>
    <p:sldId id="283" r:id="rId15"/>
    <p:sldId id="2146847879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1B63"/>
    <a:srgbClr val="630043"/>
    <a:srgbClr val="FFEA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955"/>
    <p:restoredTop sz="94253"/>
  </p:normalViewPr>
  <p:slideViewPr>
    <p:cSldViewPr snapToGrid="0">
      <p:cViewPr varScale="1">
        <p:scale>
          <a:sx n="54" d="100"/>
          <a:sy n="54" d="100"/>
        </p:scale>
        <p:origin x="8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A087F0-DA40-8840-BB74-3A26C3B286FB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5B0A328A-9098-474B-B3A2-284518E31F45}">
      <dgm:prSet phldrT="[Tex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Murine</a:t>
          </a:r>
        </a:p>
      </dgm:t>
    </dgm:pt>
    <dgm:pt modelId="{F3793219-99EE-4446-A7A0-61F86F995392}" type="parTrans" cxnId="{46021529-BD75-424E-AA95-7B7FCB583A8F}">
      <dgm:prSet/>
      <dgm:spPr/>
      <dgm:t>
        <a:bodyPr/>
        <a:lstStyle/>
        <a:p>
          <a:endParaRPr lang="en-US"/>
        </a:p>
      </dgm:t>
    </dgm:pt>
    <dgm:pt modelId="{2F9F559E-91D8-3248-B636-EDCF9FD49664}" type="sibTrans" cxnId="{46021529-BD75-424E-AA95-7B7FCB583A8F}">
      <dgm:prSet/>
      <dgm:spPr/>
      <dgm:t>
        <a:bodyPr/>
        <a:lstStyle/>
        <a:p>
          <a:endParaRPr lang="en-US"/>
        </a:p>
      </dgm:t>
    </dgm:pt>
    <dgm:pt modelId="{37C1F755-C00A-7141-B81E-8DDBA99E1CD3}">
      <dgm:prSet phldrT="[Text]"/>
      <dgm:spPr>
        <a:gradFill flip="none" rotWithShape="0">
          <a:gsLst>
            <a:gs pos="0">
              <a:schemeClr val="accent1">
                <a:lumMod val="40000"/>
                <a:lumOff val="60000"/>
                <a:shade val="30000"/>
                <a:satMod val="115000"/>
              </a:schemeClr>
            </a:gs>
            <a:gs pos="50000">
              <a:schemeClr val="accent6">
                <a:lumMod val="40000"/>
                <a:lumOff val="60000"/>
              </a:schemeClr>
            </a:gs>
            <a:gs pos="100000">
              <a:schemeClr val="accent1">
                <a:lumMod val="40000"/>
                <a:lumOff val="60000"/>
                <a:shade val="100000"/>
                <a:satMod val="115000"/>
              </a:schemeClr>
            </a:gs>
          </a:gsLst>
          <a:lin ang="8100000" scaled="1"/>
          <a:tileRect/>
        </a:gradFill>
      </dgm:spPr>
      <dgm:t>
        <a:bodyPr/>
        <a:lstStyle/>
        <a:p>
          <a:r>
            <a:rPr lang="en-US" dirty="0"/>
            <a:t>Chimeric</a:t>
          </a:r>
        </a:p>
      </dgm:t>
    </dgm:pt>
    <dgm:pt modelId="{506AEB66-D5DE-8A47-BCEA-6EDF833892E4}" type="parTrans" cxnId="{02BBAFAC-385F-7044-B08A-795C3B6C9540}">
      <dgm:prSet/>
      <dgm:spPr/>
      <dgm:t>
        <a:bodyPr/>
        <a:lstStyle/>
        <a:p>
          <a:endParaRPr lang="en-US"/>
        </a:p>
      </dgm:t>
    </dgm:pt>
    <dgm:pt modelId="{819F4C5B-A54F-E240-B25D-51C280E03389}" type="sibTrans" cxnId="{02BBAFAC-385F-7044-B08A-795C3B6C9540}">
      <dgm:prSet/>
      <dgm:spPr/>
      <dgm:t>
        <a:bodyPr/>
        <a:lstStyle/>
        <a:p>
          <a:endParaRPr lang="en-US"/>
        </a:p>
      </dgm:t>
    </dgm:pt>
    <dgm:pt modelId="{2AFB18CC-1CD7-A047-9B4B-29A15DB57CE9}">
      <dgm:prSet phldrT="[Text]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</dgm:spPr>
      <dgm:t>
        <a:bodyPr/>
        <a:lstStyle/>
        <a:p>
          <a:r>
            <a:rPr lang="en-US" dirty="0"/>
            <a:t>Humanized</a:t>
          </a:r>
        </a:p>
      </dgm:t>
    </dgm:pt>
    <dgm:pt modelId="{4FEF6E8E-BCA9-AF4D-AF6A-512A06173FFC}" type="parTrans" cxnId="{97E1B278-A1F7-E74F-9AB7-7F83BF9ECE1B}">
      <dgm:prSet/>
      <dgm:spPr/>
      <dgm:t>
        <a:bodyPr/>
        <a:lstStyle/>
        <a:p>
          <a:endParaRPr lang="en-US"/>
        </a:p>
      </dgm:t>
    </dgm:pt>
    <dgm:pt modelId="{D5092D00-F969-8343-9B71-A236D755CE56}" type="sibTrans" cxnId="{97E1B278-A1F7-E74F-9AB7-7F83BF9ECE1B}">
      <dgm:prSet/>
      <dgm:spPr/>
      <dgm:t>
        <a:bodyPr/>
        <a:lstStyle/>
        <a:p>
          <a:endParaRPr lang="en-US"/>
        </a:p>
      </dgm:t>
    </dgm:pt>
    <dgm:pt modelId="{3F773BA2-EAAC-4F4D-A95C-93063D44CED7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/>
            <a:t>Fully Human</a:t>
          </a:r>
        </a:p>
      </dgm:t>
    </dgm:pt>
    <dgm:pt modelId="{086725AA-0C6C-F048-92C8-607ADF0F3730}" type="parTrans" cxnId="{48975AAB-D9BB-EF48-81D7-C530F32CDD3F}">
      <dgm:prSet/>
      <dgm:spPr/>
      <dgm:t>
        <a:bodyPr/>
        <a:lstStyle/>
        <a:p>
          <a:endParaRPr lang="en-US"/>
        </a:p>
      </dgm:t>
    </dgm:pt>
    <dgm:pt modelId="{7A097E35-A599-464D-86BB-492F77445F49}" type="sibTrans" cxnId="{48975AAB-D9BB-EF48-81D7-C530F32CDD3F}">
      <dgm:prSet/>
      <dgm:spPr/>
      <dgm:t>
        <a:bodyPr/>
        <a:lstStyle/>
        <a:p>
          <a:endParaRPr lang="en-US"/>
        </a:p>
      </dgm:t>
    </dgm:pt>
    <dgm:pt modelId="{B5D84375-16C7-5845-B1E9-C7CF1ACFB20D}">
      <dgm:prSet phldrT="[Tex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(-</a:t>
          </a:r>
          <a:r>
            <a:rPr lang="en-US" dirty="0" err="1">
              <a:solidFill>
                <a:schemeClr val="tx1"/>
              </a:solidFill>
            </a:rPr>
            <a:t>omab</a:t>
          </a:r>
          <a:r>
            <a:rPr lang="en-US" dirty="0">
              <a:solidFill>
                <a:schemeClr val="tx1"/>
              </a:solidFill>
            </a:rPr>
            <a:t>)</a:t>
          </a:r>
        </a:p>
      </dgm:t>
    </dgm:pt>
    <dgm:pt modelId="{FF6DA126-150B-6146-9C85-F14CAB9AF858}" type="parTrans" cxnId="{5BE974B3-6B66-BC44-96A4-0321DB530602}">
      <dgm:prSet/>
      <dgm:spPr/>
      <dgm:t>
        <a:bodyPr/>
        <a:lstStyle/>
        <a:p>
          <a:endParaRPr lang="en-US"/>
        </a:p>
      </dgm:t>
    </dgm:pt>
    <dgm:pt modelId="{89F995B3-1257-CD4A-96A5-C91CB96B073A}" type="sibTrans" cxnId="{5BE974B3-6B66-BC44-96A4-0321DB530602}">
      <dgm:prSet/>
      <dgm:spPr/>
      <dgm:t>
        <a:bodyPr/>
        <a:lstStyle/>
        <a:p>
          <a:endParaRPr lang="en-US"/>
        </a:p>
      </dgm:t>
    </dgm:pt>
    <dgm:pt modelId="{1B3CE7EF-4CA7-994E-98B8-608C32BC2586}">
      <dgm:prSet phldrT="[Text]"/>
      <dgm:spPr>
        <a:gradFill flip="none" rotWithShape="0">
          <a:gsLst>
            <a:gs pos="0">
              <a:schemeClr val="accent1">
                <a:lumMod val="40000"/>
                <a:lumOff val="60000"/>
                <a:shade val="30000"/>
                <a:satMod val="115000"/>
              </a:schemeClr>
            </a:gs>
            <a:gs pos="50000">
              <a:schemeClr val="accent6">
                <a:lumMod val="40000"/>
                <a:lumOff val="60000"/>
              </a:schemeClr>
            </a:gs>
            <a:gs pos="100000">
              <a:schemeClr val="accent1">
                <a:lumMod val="40000"/>
                <a:lumOff val="60000"/>
                <a:shade val="100000"/>
                <a:satMod val="115000"/>
              </a:schemeClr>
            </a:gs>
          </a:gsLst>
          <a:lin ang="8100000" scaled="1"/>
          <a:tileRect/>
        </a:gradFill>
      </dgm:spPr>
      <dgm:t>
        <a:bodyPr/>
        <a:lstStyle/>
        <a:p>
          <a:r>
            <a:rPr lang="en-US" dirty="0"/>
            <a:t>(-</a:t>
          </a:r>
          <a:r>
            <a:rPr lang="en-US" dirty="0" err="1"/>
            <a:t>ximab</a:t>
          </a:r>
          <a:r>
            <a:rPr lang="en-US" dirty="0"/>
            <a:t>)</a:t>
          </a:r>
        </a:p>
      </dgm:t>
    </dgm:pt>
    <dgm:pt modelId="{286DB9C3-6A00-9A46-8B7B-8AEB9D4725B2}" type="parTrans" cxnId="{11A4498F-5A0A-0743-B7AA-25A669ACE629}">
      <dgm:prSet/>
      <dgm:spPr/>
      <dgm:t>
        <a:bodyPr/>
        <a:lstStyle/>
        <a:p>
          <a:endParaRPr lang="en-US"/>
        </a:p>
      </dgm:t>
    </dgm:pt>
    <dgm:pt modelId="{0D36D858-777C-8C42-895B-EDDD87F596B0}" type="sibTrans" cxnId="{11A4498F-5A0A-0743-B7AA-25A669ACE629}">
      <dgm:prSet/>
      <dgm:spPr/>
      <dgm:t>
        <a:bodyPr/>
        <a:lstStyle/>
        <a:p>
          <a:endParaRPr lang="en-US"/>
        </a:p>
      </dgm:t>
    </dgm:pt>
    <dgm:pt modelId="{3C49F19E-AD13-F140-AB85-1D626B3441EB}">
      <dgm:prSet phldrT="[Text]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</dgm:spPr>
      <dgm:t>
        <a:bodyPr/>
        <a:lstStyle/>
        <a:p>
          <a:r>
            <a:rPr lang="en-US" dirty="0"/>
            <a:t>(-</a:t>
          </a:r>
          <a:r>
            <a:rPr lang="en-US" dirty="0" err="1"/>
            <a:t>zumab</a:t>
          </a:r>
          <a:r>
            <a:rPr lang="en-US" dirty="0"/>
            <a:t>)</a:t>
          </a:r>
        </a:p>
      </dgm:t>
    </dgm:pt>
    <dgm:pt modelId="{C513126A-45C3-6F44-86F5-98804FC04CE6}" type="parTrans" cxnId="{4C8B6E3C-B795-3B4F-893D-38E1CE870910}">
      <dgm:prSet/>
      <dgm:spPr/>
      <dgm:t>
        <a:bodyPr/>
        <a:lstStyle/>
        <a:p>
          <a:endParaRPr lang="en-US"/>
        </a:p>
      </dgm:t>
    </dgm:pt>
    <dgm:pt modelId="{B709722B-F0B7-CD4B-991F-94F6FA70B998}" type="sibTrans" cxnId="{4C8B6E3C-B795-3B4F-893D-38E1CE870910}">
      <dgm:prSet/>
      <dgm:spPr/>
      <dgm:t>
        <a:bodyPr/>
        <a:lstStyle/>
        <a:p>
          <a:endParaRPr lang="en-US"/>
        </a:p>
      </dgm:t>
    </dgm:pt>
    <dgm:pt modelId="{6EB56173-84F8-3349-B93A-BB009708C8C0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/>
            <a:t>(-</a:t>
          </a:r>
          <a:r>
            <a:rPr lang="en-US" dirty="0" err="1"/>
            <a:t>umab</a:t>
          </a:r>
          <a:r>
            <a:rPr lang="en-US" dirty="0"/>
            <a:t>)</a:t>
          </a:r>
        </a:p>
      </dgm:t>
    </dgm:pt>
    <dgm:pt modelId="{2FC82DBA-2199-1245-AA44-97AB086CBCEB}" type="parTrans" cxnId="{50533BBD-8293-D04F-B52F-F324F01569B9}">
      <dgm:prSet/>
      <dgm:spPr/>
      <dgm:t>
        <a:bodyPr/>
        <a:lstStyle/>
        <a:p>
          <a:endParaRPr lang="en-US"/>
        </a:p>
      </dgm:t>
    </dgm:pt>
    <dgm:pt modelId="{415DEB8E-1B9B-4649-B280-187C0E1FE9D8}" type="sibTrans" cxnId="{50533BBD-8293-D04F-B52F-F324F01569B9}">
      <dgm:prSet/>
      <dgm:spPr/>
      <dgm:t>
        <a:bodyPr/>
        <a:lstStyle/>
        <a:p>
          <a:endParaRPr lang="en-US"/>
        </a:p>
      </dgm:t>
    </dgm:pt>
    <dgm:pt modelId="{A414CF5C-883C-354E-99D9-0A6D4F6F7A50}" type="pres">
      <dgm:prSet presAssocID="{F3A087F0-DA40-8840-BB74-3A26C3B286FB}" presName="Name0" presStyleCnt="0">
        <dgm:presLayoutVars>
          <dgm:dir/>
          <dgm:resizeHandles val="exact"/>
        </dgm:presLayoutVars>
      </dgm:prSet>
      <dgm:spPr/>
    </dgm:pt>
    <dgm:pt modelId="{E04F311F-06CA-764E-9219-75AF3292E92F}" type="pres">
      <dgm:prSet presAssocID="{5B0A328A-9098-474B-B3A2-284518E31F45}" presName="node" presStyleLbl="node1" presStyleIdx="0" presStyleCnt="4">
        <dgm:presLayoutVars>
          <dgm:bulletEnabled val="1"/>
        </dgm:presLayoutVars>
      </dgm:prSet>
      <dgm:spPr/>
    </dgm:pt>
    <dgm:pt modelId="{75E4549A-856B-264D-BE10-E9086D88A03A}" type="pres">
      <dgm:prSet presAssocID="{2F9F559E-91D8-3248-B636-EDCF9FD49664}" presName="sibTrans" presStyleLbl="sibTrans2D1" presStyleIdx="0" presStyleCnt="3"/>
      <dgm:spPr/>
    </dgm:pt>
    <dgm:pt modelId="{7703DE2D-378B-A04C-8E6B-895B5D69B7A9}" type="pres">
      <dgm:prSet presAssocID="{2F9F559E-91D8-3248-B636-EDCF9FD49664}" presName="connectorText" presStyleLbl="sibTrans2D1" presStyleIdx="0" presStyleCnt="3"/>
      <dgm:spPr/>
    </dgm:pt>
    <dgm:pt modelId="{CD013052-2CBC-4844-9B35-217A3A7AFE69}" type="pres">
      <dgm:prSet presAssocID="{37C1F755-C00A-7141-B81E-8DDBA99E1CD3}" presName="node" presStyleLbl="node1" presStyleIdx="1" presStyleCnt="4" custLinFactNeighborY="1337">
        <dgm:presLayoutVars>
          <dgm:bulletEnabled val="1"/>
        </dgm:presLayoutVars>
      </dgm:prSet>
      <dgm:spPr/>
    </dgm:pt>
    <dgm:pt modelId="{51231E26-6D38-E34F-9173-840ECC29F690}" type="pres">
      <dgm:prSet presAssocID="{819F4C5B-A54F-E240-B25D-51C280E03389}" presName="sibTrans" presStyleLbl="sibTrans2D1" presStyleIdx="1" presStyleCnt="3"/>
      <dgm:spPr/>
    </dgm:pt>
    <dgm:pt modelId="{59596C77-F400-EF4E-B250-D980101286CF}" type="pres">
      <dgm:prSet presAssocID="{819F4C5B-A54F-E240-B25D-51C280E03389}" presName="connectorText" presStyleLbl="sibTrans2D1" presStyleIdx="1" presStyleCnt="3"/>
      <dgm:spPr/>
    </dgm:pt>
    <dgm:pt modelId="{22B9BAA5-AC99-484B-829C-B51D47BD1C9E}" type="pres">
      <dgm:prSet presAssocID="{2AFB18CC-1CD7-A047-9B4B-29A15DB57CE9}" presName="node" presStyleLbl="node1" presStyleIdx="2" presStyleCnt="4">
        <dgm:presLayoutVars>
          <dgm:bulletEnabled val="1"/>
        </dgm:presLayoutVars>
      </dgm:prSet>
      <dgm:spPr/>
    </dgm:pt>
    <dgm:pt modelId="{A549F709-4BB1-BF45-8FF7-986902BFB307}" type="pres">
      <dgm:prSet presAssocID="{D5092D00-F969-8343-9B71-A236D755CE56}" presName="sibTrans" presStyleLbl="sibTrans2D1" presStyleIdx="2" presStyleCnt="3"/>
      <dgm:spPr/>
    </dgm:pt>
    <dgm:pt modelId="{C62BC205-0DC3-6144-9B4C-A0A6ADDFDF49}" type="pres">
      <dgm:prSet presAssocID="{D5092D00-F969-8343-9B71-A236D755CE56}" presName="connectorText" presStyleLbl="sibTrans2D1" presStyleIdx="2" presStyleCnt="3"/>
      <dgm:spPr/>
    </dgm:pt>
    <dgm:pt modelId="{D067466A-D67C-3E4E-A51F-8BCF2741C149}" type="pres">
      <dgm:prSet presAssocID="{3F773BA2-EAAC-4F4D-A95C-93063D44CED7}" presName="node" presStyleLbl="node1" presStyleIdx="3" presStyleCnt="4">
        <dgm:presLayoutVars>
          <dgm:bulletEnabled val="1"/>
        </dgm:presLayoutVars>
      </dgm:prSet>
      <dgm:spPr/>
    </dgm:pt>
  </dgm:ptLst>
  <dgm:cxnLst>
    <dgm:cxn modelId="{44538F0A-F879-4E4A-83B3-FC3E26A35D18}" type="presOf" srcId="{3C49F19E-AD13-F140-AB85-1D626B3441EB}" destId="{22B9BAA5-AC99-484B-829C-B51D47BD1C9E}" srcOrd="0" destOrd="1" presId="urn:microsoft.com/office/officeart/2005/8/layout/process1"/>
    <dgm:cxn modelId="{E7CE6A15-58AA-524C-A55A-6B0D99150757}" type="presOf" srcId="{37C1F755-C00A-7141-B81E-8DDBA99E1CD3}" destId="{CD013052-2CBC-4844-9B35-217A3A7AFE69}" srcOrd="0" destOrd="0" presId="urn:microsoft.com/office/officeart/2005/8/layout/process1"/>
    <dgm:cxn modelId="{6B123F1F-9BE8-9E4F-957B-5FD9C09CFDBE}" type="presOf" srcId="{2F9F559E-91D8-3248-B636-EDCF9FD49664}" destId="{7703DE2D-378B-A04C-8E6B-895B5D69B7A9}" srcOrd="1" destOrd="0" presId="urn:microsoft.com/office/officeart/2005/8/layout/process1"/>
    <dgm:cxn modelId="{46021529-BD75-424E-AA95-7B7FCB583A8F}" srcId="{F3A087F0-DA40-8840-BB74-3A26C3B286FB}" destId="{5B0A328A-9098-474B-B3A2-284518E31F45}" srcOrd="0" destOrd="0" parTransId="{F3793219-99EE-4446-A7A0-61F86F995392}" sibTransId="{2F9F559E-91D8-3248-B636-EDCF9FD49664}"/>
    <dgm:cxn modelId="{4C8B6E3C-B795-3B4F-893D-38E1CE870910}" srcId="{2AFB18CC-1CD7-A047-9B4B-29A15DB57CE9}" destId="{3C49F19E-AD13-F140-AB85-1D626B3441EB}" srcOrd="0" destOrd="0" parTransId="{C513126A-45C3-6F44-86F5-98804FC04CE6}" sibTransId="{B709722B-F0B7-CD4B-991F-94F6FA70B998}"/>
    <dgm:cxn modelId="{F6F37057-111A-4149-AE7A-8C5234263EF6}" type="presOf" srcId="{2F9F559E-91D8-3248-B636-EDCF9FD49664}" destId="{75E4549A-856B-264D-BE10-E9086D88A03A}" srcOrd="0" destOrd="0" presId="urn:microsoft.com/office/officeart/2005/8/layout/process1"/>
    <dgm:cxn modelId="{97E1B278-A1F7-E74F-9AB7-7F83BF9ECE1B}" srcId="{F3A087F0-DA40-8840-BB74-3A26C3B286FB}" destId="{2AFB18CC-1CD7-A047-9B4B-29A15DB57CE9}" srcOrd="2" destOrd="0" parTransId="{4FEF6E8E-BCA9-AF4D-AF6A-512A06173FFC}" sibTransId="{D5092D00-F969-8343-9B71-A236D755CE56}"/>
    <dgm:cxn modelId="{FC527E83-797A-B141-AAD8-5DE9577E5734}" type="presOf" srcId="{819F4C5B-A54F-E240-B25D-51C280E03389}" destId="{51231E26-6D38-E34F-9173-840ECC29F690}" srcOrd="0" destOrd="0" presId="urn:microsoft.com/office/officeart/2005/8/layout/process1"/>
    <dgm:cxn modelId="{E9C11488-57C8-8B4B-95ED-0364F021E2C8}" type="presOf" srcId="{6EB56173-84F8-3349-B93A-BB009708C8C0}" destId="{D067466A-D67C-3E4E-A51F-8BCF2741C149}" srcOrd="0" destOrd="1" presId="urn:microsoft.com/office/officeart/2005/8/layout/process1"/>
    <dgm:cxn modelId="{96A5D38D-C401-C24D-9009-CFD55BE0B437}" type="presOf" srcId="{819F4C5B-A54F-E240-B25D-51C280E03389}" destId="{59596C77-F400-EF4E-B250-D980101286CF}" srcOrd="1" destOrd="0" presId="urn:microsoft.com/office/officeart/2005/8/layout/process1"/>
    <dgm:cxn modelId="{11A4498F-5A0A-0743-B7AA-25A669ACE629}" srcId="{37C1F755-C00A-7141-B81E-8DDBA99E1CD3}" destId="{1B3CE7EF-4CA7-994E-98B8-608C32BC2586}" srcOrd="0" destOrd="0" parTransId="{286DB9C3-6A00-9A46-8B7B-8AEB9D4725B2}" sibTransId="{0D36D858-777C-8C42-895B-EDDD87F596B0}"/>
    <dgm:cxn modelId="{B8932895-A482-9E4D-AA50-FEF1CF64ABA4}" type="presOf" srcId="{F3A087F0-DA40-8840-BB74-3A26C3B286FB}" destId="{A414CF5C-883C-354E-99D9-0A6D4F6F7A50}" srcOrd="0" destOrd="0" presId="urn:microsoft.com/office/officeart/2005/8/layout/process1"/>
    <dgm:cxn modelId="{AAAA279B-9E2F-6B44-8E9C-609696528F27}" type="presOf" srcId="{3F773BA2-EAAC-4F4D-A95C-93063D44CED7}" destId="{D067466A-D67C-3E4E-A51F-8BCF2741C149}" srcOrd="0" destOrd="0" presId="urn:microsoft.com/office/officeart/2005/8/layout/process1"/>
    <dgm:cxn modelId="{48975AAB-D9BB-EF48-81D7-C530F32CDD3F}" srcId="{F3A087F0-DA40-8840-BB74-3A26C3B286FB}" destId="{3F773BA2-EAAC-4F4D-A95C-93063D44CED7}" srcOrd="3" destOrd="0" parTransId="{086725AA-0C6C-F048-92C8-607ADF0F3730}" sibTransId="{7A097E35-A599-464D-86BB-492F77445F49}"/>
    <dgm:cxn modelId="{A9A1ADAC-9CCD-8B4C-8BE1-9D31FD1E31E9}" type="presOf" srcId="{5B0A328A-9098-474B-B3A2-284518E31F45}" destId="{E04F311F-06CA-764E-9219-75AF3292E92F}" srcOrd="0" destOrd="0" presId="urn:microsoft.com/office/officeart/2005/8/layout/process1"/>
    <dgm:cxn modelId="{02BBAFAC-385F-7044-B08A-795C3B6C9540}" srcId="{F3A087F0-DA40-8840-BB74-3A26C3B286FB}" destId="{37C1F755-C00A-7141-B81E-8DDBA99E1CD3}" srcOrd="1" destOrd="0" parTransId="{506AEB66-D5DE-8A47-BCEA-6EDF833892E4}" sibTransId="{819F4C5B-A54F-E240-B25D-51C280E03389}"/>
    <dgm:cxn modelId="{02ABC7AD-BE19-5548-8645-A40C629492FB}" type="presOf" srcId="{2AFB18CC-1CD7-A047-9B4B-29A15DB57CE9}" destId="{22B9BAA5-AC99-484B-829C-B51D47BD1C9E}" srcOrd="0" destOrd="0" presId="urn:microsoft.com/office/officeart/2005/8/layout/process1"/>
    <dgm:cxn modelId="{5BE974B3-6B66-BC44-96A4-0321DB530602}" srcId="{5B0A328A-9098-474B-B3A2-284518E31F45}" destId="{B5D84375-16C7-5845-B1E9-C7CF1ACFB20D}" srcOrd="0" destOrd="0" parTransId="{FF6DA126-150B-6146-9C85-F14CAB9AF858}" sibTransId="{89F995B3-1257-CD4A-96A5-C91CB96B073A}"/>
    <dgm:cxn modelId="{50533BBD-8293-D04F-B52F-F324F01569B9}" srcId="{3F773BA2-EAAC-4F4D-A95C-93063D44CED7}" destId="{6EB56173-84F8-3349-B93A-BB009708C8C0}" srcOrd="0" destOrd="0" parTransId="{2FC82DBA-2199-1245-AA44-97AB086CBCEB}" sibTransId="{415DEB8E-1B9B-4649-B280-187C0E1FE9D8}"/>
    <dgm:cxn modelId="{7281DABE-8358-C142-88F3-C86F376A072D}" type="presOf" srcId="{D5092D00-F969-8343-9B71-A236D755CE56}" destId="{C62BC205-0DC3-6144-9B4C-A0A6ADDFDF49}" srcOrd="1" destOrd="0" presId="urn:microsoft.com/office/officeart/2005/8/layout/process1"/>
    <dgm:cxn modelId="{A96CE9C5-8657-BA49-8C4C-DC1335EB0C46}" type="presOf" srcId="{1B3CE7EF-4CA7-994E-98B8-608C32BC2586}" destId="{CD013052-2CBC-4844-9B35-217A3A7AFE69}" srcOrd="0" destOrd="1" presId="urn:microsoft.com/office/officeart/2005/8/layout/process1"/>
    <dgm:cxn modelId="{C8E896E0-B874-1C4B-9146-6B37BE429240}" type="presOf" srcId="{D5092D00-F969-8343-9B71-A236D755CE56}" destId="{A549F709-4BB1-BF45-8FF7-986902BFB307}" srcOrd="0" destOrd="0" presId="urn:microsoft.com/office/officeart/2005/8/layout/process1"/>
    <dgm:cxn modelId="{0B0A55F8-4D4D-6E4F-BE8A-A3A0741A79A2}" type="presOf" srcId="{B5D84375-16C7-5845-B1E9-C7CF1ACFB20D}" destId="{E04F311F-06CA-764E-9219-75AF3292E92F}" srcOrd="0" destOrd="1" presId="urn:microsoft.com/office/officeart/2005/8/layout/process1"/>
    <dgm:cxn modelId="{2DFABE0E-4780-4F45-B9E0-93C9E6C9F5FB}" type="presParOf" srcId="{A414CF5C-883C-354E-99D9-0A6D4F6F7A50}" destId="{E04F311F-06CA-764E-9219-75AF3292E92F}" srcOrd="0" destOrd="0" presId="urn:microsoft.com/office/officeart/2005/8/layout/process1"/>
    <dgm:cxn modelId="{8623389A-1D99-9248-AFAD-72C9D9A0B9C9}" type="presParOf" srcId="{A414CF5C-883C-354E-99D9-0A6D4F6F7A50}" destId="{75E4549A-856B-264D-BE10-E9086D88A03A}" srcOrd="1" destOrd="0" presId="urn:microsoft.com/office/officeart/2005/8/layout/process1"/>
    <dgm:cxn modelId="{E7D63E46-C7B1-C642-A8D9-0E4D4FF0E57B}" type="presParOf" srcId="{75E4549A-856B-264D-BE10-E9086D88A03A}" destId="{7703DE2D-378B-A04C-8E6B-895B5D69B7A9}" srcOrd="0" destOrd="0" presId="urn:microsoft.com/office/officeart/2005/8/layout/process1"/>
    <dgm:cxn modelId="{1AC3851E-06E8-554B-9871-E7E842999F56}" type="presParOf" srcId="{A414CF5C-883C-354E-99D9-0A6D4F6F7A50}" destId="{CD013052-2CBC-4844-9B35-217A3A7AFE69}" srcOrd="2" destOrd="0" presId="urn:microsoft.com/office/officeart/2005/8/layout/process1"/>
    <dgm:cxn modelId="{EF71818D-8345-B049-8721-8B4C38CB2BE1}" type="presParOf" srcId="{A414CF5C-883C-354E-99D9-0A6D4F6F7A50}" destId="{51231E26-6D38-E34F-9173-840ECC29F690}" srcOrd="3" destOrd="0" presId="urn:microsoft.com/office/officeart/2005/8/layout/process1"/>
    <dgm:cxn modelId="{2F9F9BEA-F39A-4E43-BA43-6E3EB71D66B3}" type="presParOf" srcId="{51231E26-6D38-E34F-9173-840ECC29F690}" destId="{59596C77-F400-EF4E-B250-D980101286CF}" srcOrd="0" destOrd="0" presId="urn:microsoft.com/office/officeart/2005/8/layout/process1"/>
    <dgm:cxn modelId="{B891804B-EF95-6C4C-8759-F0A9A3ED6B92}" type="presParOf" srcId="{A414CF5C-883C-354E-99D9-0A6D4F6F7A50}" destId="{22B9BAA5-AC99-484B-829C-B51D47BD1C9E}" srcOrd="4" destOrd="0" presId="urn:microsoft.com/office/officeart/2005/8/layout/process1"/>
    <dgm:cxn modelId="{50339F9A-86E5-C741-87DF-53F1F3519F73}" type="presParOf" srcId="{A414CF5C-883C-354E-99D9-0A6D4F6F7A50}" destId="{A549F709-4BB1-BF45-8FF7-986902BFB307}" srcOrd="5" destOrd="0" presId="urn:microsoft.com/office/officeart/2005/8/layout/process1"/>
    <dgm:cxn modelId="{37F0204D-0079-9F44-B60A-1E0F7459ACE0}" type="presParOf" srcId="{A549F709-4BB1-BF45-8FF7-986902BFB307}" destId="{C62BC205-0DC3-6144-9B4C-A0A6ADDFDF49}" srcOrd="0" destOrd="0" presId="urn:microsoft.com/office/officeart/2005/8/layout/process1"/>
    <dgm:cxn modelId="{4512AE85-CC1F-0140-96ED-4A0E4456B36B}" type="presParOf" srcId="{A414CF5C-883C-354E-99D9-0A6D4F6F7A50}" destId="{D067466A-D67C-3E4E-A51F-8BCF2741C149}" srcOrd="6" destOrd="0" presId="urn:microsoft.com/office/officeart/2005/8/layout/process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84A455-0C0E-4B1F-B9DB-43E5D9E3880D}" type="doc">
      <dgm:prSet loTypeId="urn:microsoft.com/office/officeart/2005/8/layout/bProcess2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F8C0680-7768-4213-B0F5-868AE46ABAC6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en-US" dirty="0"/>
        </a:p>
      </dgm:t>
    </dgm:pt>
    <dgm:pt modelId="{4E2A5702-EF5A-42CE-A78A-70B1C378CE0D}" type="parTrans" cxnId="{B4D09907-19EF-493E-B7F8-458F3ECE9D0B}">
      <dgm:prSet/>
      <dgm:spPr/>
      <dgm:t>
        <a:bodyPr/>
        <a:lstStyle/>
        <a:p>
          <a:endParaRPr lang="en-US"/>
        </a:p>
      </dgm:t>
    </dgm:pt>
    <dgm:pt modelId="{9CA0081E-D74B-4E9B-8C17-C7889993D465}" type="sibTrans" cxnId="{B4D09907-19EF-493E-B7F8-458F3ECE9D0B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6A9285F2-BFEB-45DF-8B47-4834293B2782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Fractures – 8%</a:t>
          </a:r>
        </a:p>
      </dgm:t>
    </dgm:pt>
    <dgm:pt modelId="{F522A2E1-4B48-44EB-94AE-AF8251A3E16A}" type="parTrans" cxnId="{1E009B81-DF95-4C95-8B84-12DD57908846}">
      <dgm:prSet/>
      <dgm:spPr/>
      <dgm:t>
        <a:bodyPr/>
        <a:lstStyle/>
        <a:p>
          <a:endParaRPr lang="en-US"/>
        </a:p>
      </dgm:t>
    </dgm:pt>
    <dgm:pt modelId="{572FF390-C4E1-481D-B630-6DAF655AE4C4}" type="sibTrans" cxnId="{1E009B81-DF95-4C95-8B84-12DD57908846}">
      <dgm:prSet/>
      <dgm:spPr/>
      <dgm:t>
        <a:bodyPr/>
        <a:lstStyle/>
        <a:p>
          <a:endParaRPr lang="en-US"/>
        </a:p>
      </dgm:t>
    </dgm:pt>
    <dgm:pt modelId="{C0ACDB93-C613-455D-85C1-3F1887AAB099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Gastric Ulcers :7%</a:t>
          </a:r>
        </a:p>
      </dgm:t>
    </dgm:pt>
    <dgm:pt modelId="{02B23274-1018-4360-A3C9-C9AA8534C0E1}" type="parTrans" cxnId="{529BA1BB-B7A0-4210-860C-3F1ACE279BF9}">
      <dgm:prSet/>
      <dgm:spPr/>
      <dgm:t>
        <a:bodyPr/>
        <a:lstStyle/>
        <a:p>
          <a:endParaRPr lang="en-US"/>
        </a:p>
      </dgm:t>
    </dgm:pt>
    <dgm:pt modelId="{0BC77B6C-F7FD-476A-B484-D8FC397ACD02}" type="sibTrans" cxnId="{529BA1BB-B7A0-4210-860C-3F1ACE279BF9}">
      <dgm:prSet/>
      <dgm:spPr/>
      <dgm:t>
        <a:bodyPr/>
        <a:lstStyle/>
        <a:p>
          <a:endParaRPr lang="en-US"/>
        </a:p>
      </dgm:t>
    </dgm:pt>
    <dgm:pt modelId="{E05459CF-487B-44DB-9EE0-51D826EF1F34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Hypertension – 6%</a:t>
          </a:r>
        </a:p>
      </dgm:t>
    </dgm:pt>
    <dgm:pt modelId="{1E9DEA01-6F6F-4C1E-AF91-470DFDABAEC3}" type="parTrans" cxnId="{7108C982-B2A3-4F93-AFCA-B9753CCD8C40}">
      <dgm:prSet/>
      <dgm:spPr/>
      <dgm:t>
        <a:bodyPr/>
        <a:lstStyle/>
        <a:p>
          <a:endParaRPr lang="en-US"/>
        </a:p>
      </dgm:t>
    </dgm:pt>
    <dgm:pt modelId="{2FEF9D59-A39D-467D-A276-DF557A3C4D31}" type="sibTrans" cxnId="{7108C982-B2A3-4F93-AFCA-B9753CCD8C40}">
      <dgm:prSet/>
      <dgm:spPr/>
      <dgm:t>
        <a:bodyPr/>
        <a:lstStyle/>
        <a:p>
          <a:endParaRPr lang="en-US"/>
        </a:p>
      </dgm:t>
    </dgm:pt>
    <dgm:pt modelId="{038C94FF-C20E-48F6-A13B-D8CF6F593331}">
      <dgm:prSet/>
      <dgm:spPr>
        <a:solidFill>
          <a:schemeClr val="tx1"/>
        </a:solidFill>
      </dgm:spPr>
      <dgm:t>
        <a:bodyPr/>
        <a:lstStyle/>
        <a:p>
          <a:endParaRPr lang="en-US" dirty="0"/>
        </a:p>
      </dgm:t>
    </dgm:pt>
    <dgm:pt modelId="{83FA9538-BC28-4478-827E-C66B1F122514}" type="parTrans" cxnId="{F6384280-0D1D-4F41-A462-33FA9F264A6F}">
      <dgm:prSet/>
      <dgm:spPr/>
      <dgm:t>
        <a:bodyPr/>
        <a:lstStyle/>
        <a:p>
          <a:endParaRPr lang="en-US"/>
        </a:p>
      </dgm:t>
    </dgm:pt>
    <dgm:pt modelId="{D967922E-BB77-45EA-965F-10CEADC2AA8C}" type="sibTrans" cxnId="{F6384280-0D1D-4F41-A462-33FA9F264A6F}">
      <dgm:prSet/>
      <dgm:spPr/>
      <dgm:t>
        <a:bodyPr/>
        <a:lstStyle/>
        <a:p>
          <a:endParaRPr lang="en-US"/>
        </a:p>
      </dgm:t>
    </dgm:pt>
    <dgm:pt modelId="{4E201BE2-FA9A-4A3D-9E15-46097034E12A}">
      <dgm:prSet/>
      <dgm:spPr>
        <a:solidFill>
          <a:schemeClr val="tx1"/>
        </a:solidFill>
      </dgm:spPr>
      <dgm:t>
        <a:bodyPr/>
        <a:lstStyle/>
        <a:p>
          <a:r>
            <a:rPr lang="en-US" dirty="0"/>
            <a:t>Fractures – 21%</a:t>
          </a:r>
        </a:p>
      </dgm:t>
    </dgm:pt>
    <dgm:pt modelId="{5ED20251-0D82-4630-BDB1-49AA7DBC8CE6}" type="parTrans" cxnId="{D87DA7D2-1E64-41E5-B6B2-7FFE90B2AE5F}">
      <dgm:prSet/>
      <dgm:spPr/>
      <dgm:t>
        <a:bodyPr/>
        <a:lstStyle/>
        <a:p>
          <a:endParaRPr lang="en-US"/>
        </a:p>
      </dgm:t>
    </dgm:pt>
    <dgm:pt modelId="{8A5EFE2A-C7D6-4F79-AC35-FE7A62FB1FD8}" type="sibTrans" cxnId="{D87DA7D2-1E64-41E5-B6B2-7FFE90B2AE5F}">
      <dgm:prSet/>
      <dgm:spPr/>
      <dgm:t>
        <a:bodyPr/>
        <a:lstStyle/>
        <a:p>
          <a:endParaRPr lang="en-US"/>
        </a:p>
      </dgm:t>
    </dgm:pt>
    <dgm:pt modelId="{F9952F61-0750-4975-9C74-2B6F5B5A3D14}">
      <dgm:prSet/>
      <dgm:spPr>
        <a:solidFill>
          <a:schemeClr val="tx1"/>
        </a:solidFill>
      </dgm:spPr>
      <dgm:t>
        <a:bodyPr/>
        <a:lstStyle/>
        <a:p>
          <a:r>
            <a:rPr lang="en-US"/>
            <a:t>GI Bleeds – 33%</a:t>
          </a:r>
        </a:p>
      </dgm:t>
    </dgm:pt>
    <dgm:pt modelId="{5643F1B7-9DFB-42C8-AEE6-021D26342674}" type="parTrans" cxnId="{F9D61A6F-1D8A-4E5C-9690-24192851C8FA}">
      <dgm:prSet/>
      <dgm:spPr/>
      <dgm:t>
        <a:bodyPr/>
        <a:lstStyle/>
        <a:p>
          <a:endParaRPr lang="en-US"/>
        </a:p>
      </dgm:t>
    </dgm:pt>
    <dgm:pt modelId="{EC068BD5-5427-44A5-85DC-86B5F3FD4A6B}" type="sibTrans" cxnId="{F9D61A6F-1D8A-4E5C-9690-24192851C8FA}">
      <dgm:prSet/>
      <dgm:spPr/>
      <dgm:t>
        <a:bodyPr/>
        <a:lstStyle/>
        <a:p>
          <a:endParaRPr lang="en-US"/>
        </a:p>
      </dgm:t>
    </dgm:pt>
    <dgm:pt modelId="{5C4C72E2-148B-4753-9BA4-C9BC9639E8CE}">
      <dgm:prSet/>
      <dgm:spPr>
        <a:solidFill>
          <a:schemeClr val="tx1"/>
        </a:solidFill>
      </dgm:spPr>
      <dgm:t>
        <a:bodyPr/>
        <a:lstStyle/>
        <a:p>
          <a:r>
            <a:rPr lang="en-US"/>
            <a:t>Hypertension – 32%</a:t>
          </a:r>
        </a:p>
      </dgm:t>
    </dgm:pt>
    <dgm:pt modelId="{7E20BBF7-5118-4944-92C0-F0ACB61CE33F}" type="parTrans" cxnId="{4E88ED60-8370-4202-A99F-16070EE554B8}">
      <dgm:prSet/>
      <dgm:spPr/>
      <dgm:t>
        <a:bodyPr/>
        <a:lstStyle/>
        <a:p>
          <a:endParaRPr lang="en-US"/>
        </a:p>
      </dgm:t>
    </dgm:pt>
    <dgm:pt modelId="{BBE20456-BA05-491A-B153-5F099C33E955}" type="sibTrans" cxnId="{4E88ED60-8370-4202-A99F-16070EE554B8}">
      <dgm:prSet/>
      <dgm:spPr/>
      <dgm:t>
        <a:bodyPr/>
        <a:lstStyle/>
        <a:p>
          <a:endParaRPr lang="en-US"/>
        </a:p>
      </dgm:t>
    </dgm:pt>
    <dgm:pt modelId="{B855CF2A-C0E4-472F-95AE-CBAB04040834}">
      <dgm:prSet/>
      <dgm:spPr>
        <a:solidFill>
          <a:schemeClr val="tx1"/>
        </a:solidFill>
      </dgm:spPr>
      <dgm:t>
        <a:bodyPr/>
        <a:lstStyle/>
        <a:p>
          <a:r>
            <a:rPr lang="en-US"/>
            <a:t>DM – 30%</a:t>
          </a:r>
        </a:p>
      </dgm:t>
    </dgm:pt>
    <dgm:pt modelId="{05429844-E728-457B-9FAA-3CCBB9E3C02B}" type="parTrans" cxnId="{EFE8B910-D698-475C-9F79-C42823BB64FB}">
      <dgm:prSet/>
      <dgm:spPr/>
      <dgm:t>
        <a:bodyPr/>
        <a:lstStyle/>
        <a:p>
          <a:endParaRPr lang="en-US"/>
        </a:p>
      </dgm:t>
    </dgm:pt>
    <dgm:pt modelId="{8036BA55-00FD-4094-A635-88D9BFEDAF61}" type="sibTrans" cxnId="{EFE8B910-D698-475C-9F79-C42823BB64FB}">
      <dgm:prSet/>
      <dgm:spPr/>
      <dgm:t>
        <a:bodyPr/>
        <a:lstStyle/>
        <a:p>
          <a:endParaRPr lang="en-US"/>
        </a:p>
      </dgm:t>
    </dgm:pt>
    <dgm:pt modelId="{4273FCDF-BEBA-4E6B-B2D8-8DAC65C74EE4}">
      <dgm:prSet/>
      <dgm:spPr>
        <a:solidFill>
          <a:schemeClr val="tx1"/>
        </a:solidFill>
      </dgm:spPr>
      <dgm:t>
        <a:bodyPr/>
        <a:lstStyle/>
        <a:p>
          <a:r>
            <a:rPr lang="en-US"/>
            <a:t>Cataract -26%</a:t>
          </a:r>
        </a:p>
      </dgm:t>
    </dgm:pt>
    <dgm:pt modelId="{76C7CB1F-9F12-4BAB-A347-F5BF39A9F171}" type="parTrans" cxnId="{D28F7DE7-BCB1-48B4-8659-126A6E776972}">
      <dgm:prSet/>
      <dgm:spPr/>
      <dgm:t>
        <a:bodyPr/>
        <a:lstStyle/>
        <a:p>
          <a:endParaRPr lang="en-US"/>
        </a:p>
      </dgm:t>
    </dgm:pt>
    <dgm:pt modelId="{335AF7F1-B83A-461B-8B36-E286475866D8}" type="sibTrans" cxnId="{D28F7DE7-BCB1-48B4-8659-126A6E776972}">
      <dgm:prSet/>
      <dgm:spPr/>
      <dgm:t>
        <a:bodyPr/>
        <a:lstStyle/>
        <a:p>
          <a:endParaRPr lang="en-US"/>
        </a:p>
      </dgm:t>
    </dgm:pt>
    <dgm:pt modelId="{70F4C748-5480-4D00-AB26-24F97966E4C4}">
      <dgm:prSet/>
      <dgm:spPr>
        <a:solidFill>
          <a:schemeClr val="tx1"/>
        </a:solidFill>
      </dgm:spPr>
      <dgm:t>
        <a:bodyPr/>
        <a:lstStyle/>
        <a:p>
          <a:r>
            <a:rPr lang="en-US" dirty="0"/>
            <a:t>Obesity -28%</a:t>
          </a:r>
        </a:p>
      </dgm:t>
    </dgm:pt>
    <dgm:pt modelId="{0D72E162-9A37-4837-BFCF-944D9AD89A08}" type="parTrans" cxnId="{6382F136-B764-4458-8261-6627B8ADE13C}">
      <dgm:prSet/>
      <dgm:spPr/>
      <dgm:t>
        <a:bodyPr/>
        <a:lstStyle/>
        <a:p>
          <a:endParaRPr lang="en-US"/>
        </a:p>
      </dgm:t>
    </dgm:pt>
    <dgm:pt modelId="{14D5EBEB-6AAB-4A32-B95E-44EB00940621}" type="sibTrans" cxnId="{6382F136-B764-4458-8261-6627B8ADE13C}">
      <dgm:prSet/>
      <dgm:spPr/>
      <dgm:t>
        <a:bodyPr/>
        <a:lstStyle/>
        <a:p>
          <a:endParaRPr lang="en-US"/>
        </a:p>
      </dgm:t>
    </dgm:pt>
    <dgm:pt modelId="{9791DE66-3C3C-DA49-9CC7-DB7F45BDA3EB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GI bleed – 7%</a:t>
          </a:r>
        </a:p>
      </dgm:t>
    </dgm:pt>
    <dgm:pt modelId="{EB8B9432-CA77-8B42-81BA-320C060589A4}" type="parTrans" cxnId="{848F08A1-F1B3-844E-A309-DBA59AACC73E}">
      <dgm:prSet/>
      <dgm:spPr/>
      <dgm:t>
        <a:bodyPr/>
        <a:lstStyle/>
        <a:p>
          <a:endParaRPr lang="en-GB"/>
        </a:p>
      </dgm:t>
    </dgm:pt>
    <dgm:pt modelId="{C6B2260E-1083-A246-B222-15DDD869AC61}" type="sibTrans" cxnId="{848F08A1-F1B3-844E-A309-DBA59AACC73E}">
      <dgm:prSet/>
      <dgm:spPr/>
      <dgm:t>
        <a:bodyPr/>
        <a:lstStyle/>
        <a:p>
          <a:endParaRPr lang="en-GB"/>
        </a:p>
      </dgm:t>
    </dgm:pt>
    <dgm:pt modelId="{F9DCD6FB-31A9-F54D-81A2-74DC7FABDA6F}" type="pres">
      <dgm:prSet presAssocID="{3B84A455-0C0E-4B1F-B9DB-43E5D9E3880D}" presName="diagram" presStyleCnt="0">
        <dgm:presLayoutVars>
          <dgm:dir/>
          <dgm:resizeHandles/>
        </dgm:presLayoutVars>
      </dgm:prSet>
      <dgm:spPr/>
    </dgm:pt>
    <dgm:pt modelId="{E9223907-8EE9-DA42-890C-EE3317969A48}" type="pres">
      <dgm:prSet presAssocID="{0F8C0680-7768-4213-B0F5-868AE46ABAC6}" presName="firstNode" presStyleLbl="node1" presStyleIdx="0" presStyleCnt="2">
        <dgm:presLayoutVars>
          <dgm:bulletEnabled val="1"/>
        </dgm:presLayoutVars>
      </dgm:prSet>
      <dgm:spPr/>
    </dgm:pt>
    <dgm:pt modelId="{31D7E872-EB98-A04D-80CA-41EA026E23EA}" type="pres">
      <dgm:prSet presAssocID="{9CA0081E-D74B-4E9B-8C17-C7889993D465}" presName="sibTrans" presStyleLbl="sibTrans2D1" presStyleIdx="0" presStyleCnt="1" custScaleX="150903" custScaleY="63187" custLinFactNeighborX="-2830" custLinFactNeighborY="13665"/>
      <dgm:spPr/>
    </dgm:pt>
    <dgm:pt modelId="{3CE777CF-A37F-1B45-8576-824281ECF0CD}" type="pres">
      <dgm:prSet presAssocID="{038C94FF-C20E-48F6-A13B-D8CF6F593331}" presName="lastNode" presStyleLbl="node1" presStyleIdx="1" presStyleCnt="2">
        <dgm:presLayoutVars>
          <dgm:bulletEnabled val="1"/>
        </dgm:presLayoutVars>
      </dgm:prSet>
      <dgm:spPr/>
    </dgm:pt>
  </dgm:ptLst>
  <dgm:cxnLst>
    <dgm:cxn modelId="{B4D09907-19EF-493E-B7F8-458F3ECE9D0B}" srcId="{3B84A455-0C0E-4B1F-B9DB-43E5D9E3880D}" destId="{0F8C0680-7768-4213-B0F5-868AE46ABAC6}" srcOrd="0" destOrd="0" parTransId="{4E2A5702-EF5A-42CE-A78A-70B1C378CE0D}" sibTransId="{9CA0081E-D74B-4E9B-8C17-C7889993D465}"/>
    <dgm:cxn modelId="{ADCD8D08-373C-BB4A-95D3-CE315BF04F7C}" type="presOf" srcId="{0F8C0680-7768-4213-B0F5-868AE46ABAC6}" destId="{E9223907-8EE9-DA42-890C-EE3317969A48}" srcOrd="0" destOrd="0" presId="urn:microsoft.com/office/officeart/2005/8/layout/bProcess2"/>
    <dgm:cxn modelId="{EFE8B910-D698-475C-9F79-C42823BB64FB}" srcId="{038C94FF-C20E-48F6-A13B-D8CF6F593331}" destId="{B855CF2A-C0E4-472F-95AE-CBAB04040834}" srcOrd="3" destOrd="0" parTransId="{05429844-E728-457B-9FAA-3CCBB9E3C02B}" sibTransId="{8036BA55-00FD-4094-A635-88D9BFEDAF61}"/>
    <dgm:cxn modelId="{6FF3E917-2336-214E-88C6-47ADE755B6CE}" type="presOf" srcId="{9CA0081E-D74B-4E9B-8C17-C7889993D465}" destId="{31D7E872-EB98-A04D-80CA-41EA026E23EA}" srcOrd="0" destOrd="0" presId="urn:microsoft.com/office/officeart/2005/8/layout/bProcess2"/>
    <dgm:cxn modelId="{CA88DA20-03EA-744E-B830-112C8A75DEBB}" type="presOf" srcId="{3B84A455-0C0E-4B1F-B9DB-43E5D9E3880D}" destId="{F9DCD6FB-31A9-F54D-81A2-74DC7FABDA6F}" srcOrd="0" destOrd="0" presId="urn:microsoft.com/office/officeart/2005/8/layout/bProcess2"/>
    <dgm:cxn modelId="{E8075E2A-B155-BF4C-ABFC-42F1B7208A68}" type="presOf" srcId="{F9952F61-0750-4975-9C74-2B6F5B5A3D14}" destId="{3CE777CF-A37F-1B45-8576-824281ECF0CD}" srcOrd="0" destOrd="2" presId="urn:microsoft.com/office/officeart/2005/8/layout/bProcess2"/>
    <dgm:cxn modelId="{9C2F4E35-3A6A-DF41-B838-2EA4F7A0AF85}" type="presOf" srcId="{E05459CF-487B-44DB-9EE0-51D826EF1F34}" destId="{E9223907-8EE9-DA42-890C-EE3317969A48}" srcOrd="0" destOrd="4" presId="urn:microsoft.com/office/officeart/2005/8/layout/bProcess2"/>
    <dgm:cxn modelId="{6382F136-B764-4458-8261-6627B8ADE13C}" srcId="{038C94FF-C20E-48F6-A13B-D8CF6F593331}" destId="{70F4C748-5480-4D00-AB26-24F97966E4C4}" srcOrd="5" destOrd="0" parTransId="{0D72E162-9A37-4837-BFCF-944D9AD89A08}" sibTransId="{14D5EBEB-6AAB-4A32-B95E-44EB00940621}"/>
    <dgm:cxn modelId="{19150A38-3426-1D47-8D03-C610CEC36F72}" type="presOf" srcId="{9791DE66-3C3C-DA49-9CC7-DB7F45BDA3EB}" destId="{E9223907-8EE9-DA42-890C-EE3317969A48}" srcOrd="0" destOrd="3" presId="urn:microsoft.com/office/officeart/2005/8/layout/bProcess2"/>
    <dgm:cxn modelId="{4E88ED60-8370-4202-A99F-16070EE554B8}" srcId="{038C94FF-C20E-48F6-A13B-D8CF6F593331}" destId="{5C4C72E2-148B-4753-9BA4-C9BC9639E8CE}" srcOrd="2" destOrd="0" parTransId="{7E20BBF7-5118-4944-92C0-F0ACB61CE33F}" sibTransId="{BBE20456-BA05-491A-B153-5F099C33E955}"/>
    <dgm:cxn modelId="{F9D61A6F-1D8A-4E5C-9690-24192851C8FA}" srcId="{038C94FF-C20E-48F6-A13B-D8CF6F593331}" destId="{F9952F61-0750-4975-9C74-2B6F5B5A3D14}" srcOrd="1" destOrd="0" parTransId="{5643F1B7-9DFB-42C8-AEE6-021D26342674}" sibTransId="{EC068BD5-5427-44A5-85DC-86B5F3FD4A6B}"/>
    <dgm:cxn modelId="{4C494B7E-E3FF-DC4D-B756-0E514D77B57F}" type="presOf" srcId="{5C4C72E2-148B-4753-9BA4-C9BC9639E8CE}" destId="{3CE777CF-A37F-1B45-8576-824281ECF0CD}" srcOrd="0" destOrd="3" presId="urn:microsoft.com/office/officeart/2005/8/layout/bProcess2"/>
    <dgm:cxn modelId="{A748507F-4F80-CD46-8B92-8055EF645CAD}" type="presOf" srcId="{70F4C748-5480-4D00-AB26-24F97966E4C4}" destId="{3CE777CF-A37F-1B45-8576-824281ECF0CD}" srcOrd="0" destOrd="6" presId="urn:microsoft.com/office/officeart/2005/8/layout/bProcess2"/>
    <dgm:cxn modelId="{F6384280-0D1D-4F41-A462-33FA9F264A6F}" srcId="{3B84A455-0C0E-4B1F-B9DB-43E5D9E3880D}" destId="{038C94FF-C20E-48F6-A13B-D8CF6F593331}" srcOrd="1" destOrd="0" parTransId="{83FA9538-BC28-4478-827E-C66B1F122514}" sibTransId="{D967922E-BB77-45EA-965F-10CEADC2AA8C}"/>
    <dgm:cxn modelId="{1E009B81-DF95-4C95-8B84-12DD57908846}" srcId="{0F8C0680-7768-4213-B0F5-868AE46ABAC6}" destId="{6A9285F2-BFEB-45DF-8B47-4834293B2782}" srcOrd="0" destOrd="0" parTransId="{F522A2E1-4B48-44EB-94AE-AF8251A3E16A}" sibTransId="{572FF390-C4E1-481D-B630-6DAF655AE4C4}"/>
    <dgm:cxn modelId="{7108C982-B2A3-4F93-AFCA-B9753CCD8C40}" srcId="{0F8C0680-7768-4213-B0F5-868AE46ABAC6}" destId="{E05459CF-487B-44DB-9EE0-51D826EF1F34}" srcOrd="3" destOrd="0" parTransId="{1E9DEA01-6F6F-4C1E-AF91-470DFDABAEC3}" sibTransId="{2FEF9D59-A39D-467D-A276-DF557A3C4D31}"/>
    <dgm:cxn modelId="{39CF8799-412F-8E47-B084-3C8603B9EF3F}" type="presOf" srcId="{C0ACDB93-C613-455D-85C1-3F1887AAB099}" destId="{E9223907-8EE9-DA42-890C-EE3317969A48}" srcOrd="0" destOrd="2" presId="urn:microsoft.com/office/officeart/2005/8/layout/bProcess2"/>
    <dgm:cxn modelId="{848F08A1-F1B3-844E-A309-DBA59AACC73E}" srcId="{0F8C0680-7768-4213-B0F5-868AE46ABAC6}" destId="{9791DE66-3C3C-DA49-9CC7-DB7F45BDA3EB}" srcOrd="2" destOrd="0" parTransId="{EB8B9432-CA77-8B42-81BA-320C060589A4}" sibTransId="{C6B2260E-1083-A246-B222-15DDD869AC61}"/>
    <dgm:cxn modelId="{529BA1BB-B7A0-4210-860C-3F1ACE279BF9}" srcId="{0F8C0680-7768-4213-B0F5-868AE46ABAC6}" destId="{C0ACDB93-C613-455D-85C1-3F1887AAB099}" srcOrd="1" destOrd="0" parTransId="{02B23274-1018-4360-A3C9-C9AA8534C0E1}" sibTransId="{0BC77B6C-F7FD-476A-B484-D8FC397ACD02}"/>
    <dgm:cxn modelId="{D87DA7D2-1E64-41E5-B6B2-7FFE90B2AE5F}" srcId="{038C94FF-C20E-48F6-A13B-D8CF6F593331}" destId="{4E201BE2-FA9A-4A3D-9E15-46097034E12A}" srcOrd="0" destOrd="0" parTransId="{5ED20251-0D82-4630-BDB1-49AA7DBC8CE6}" sibTransId="{8A5EFE2A-C7D6-4F79-AC35-FE7A62FB1FD8}"/>
    <dgm:cxn modelId="{584140D4-7282-FE47-95DD-0CA3682EA341}" type="presOf" srcId="{4273FCDF-BEBA-4E6B-B2D8-8DAC65C74EE4}" destId="{3CE777CF-A37F-1B45-8576-824281ECF0CD}" srcOrd="0" destOrd="5" presId="urn:microsoft.com/office/officeart/2005/8/layout/bProcess2"/>
    <dgm:cxn modelId="{4385DBD5-C63B-B449-BA5D-3B4AD7E1EE80}" type="presOf" srcId="{B855CF2A-C0E4-472F-95AE-CBAB04040834}" destId="{3CE777CF-A37F-1B45-8576-824281ECF0CD}" srcOrd="0" destOrd="4" presId="urn:microsoft.com/office/officeart/2005/8/layout/bProcess2"/>
    <dgm:cxn modelId="{60D31BDA-80E3-EA43-8A0C-D63FF2891C6E}" type="presOf" srcId="{038C94FF-C20E-48F6-A13B-D8CF6F593331}" destId="{3CE777CF-A37F-1B45-8576-824281ECF0CD}" srcOrd="0" destOrd="0" presId="urn:microsoft.com/office/officeart/2005/8/layout/bProcess2"/>
    <dgm:cxn modelId="{498C9AE2-9C88-1647-BF08-560359F6A9A0}" type="presOf" srcId="{6A9285F2-BFEB-45DF-8B47-4834293B2782}" destId="{E9223907-8EE9-DA42-890C-EE3317969A48}" srcOrd="0" destOrd="1" presId="urn:microsoft.com/office/officeart/2005/8/layout/bProcess2"/>
    <dgm:cxn modelId="{D28F7DE7-BCB1-48B4-8659-126A6E776972}" srcId="{038C94FF-C20E-48F6-A13B-D8CF6F593331}" destId="{4273FCDF-BEBA-4E6B-B2D8-8DAC65C74EE4}" srcOrd="4" destOrd="0" parTransId="{76C7CB1F-9F12-4BAB-A347-F5BF39A9F171}" sibTransId="{335AF7F1-B83A-461B-8B36-E286475866D8}"/>
    <dgm:cxn modelId="{9B136FED-9B20-8F4F-8C82-F1725D07BABD}" type="presOf" srcId="{4E201BE2-FA9A-4A3D-9E15-46097034E12A}" destId="{3CE777CF-A37F-1B45-8576-824281ECF0CD}" srcOrd="0" destOrd="1" presId="urn:microsoft.com/office/officeart/2005/8/layout/bProcess2"/>
    <dgm:cxn modelId="{914C4CF4-BB75-E84E-A231-B4809A3E79EE}" type="presParOf" srcId="{F9DCD6FB-31A9-F54D-81A2-74DC7FABDA6F}" destId="{E9223907-8EE9-DA42-890C-EE3317969A48}" srcOrd="0" destOrd="0" presId="urn:microsoft.com/office/officeart/2005/8/layout/bProcess2"/>
    <dgm:cxn modelId="{D895F6F8-C92A-6549-8BE4-8E6233A0A7BE}" type="presParOf" srcId="{F9DCD6FB-31A9-F54D-81A2-74DC7FABDA6F}" destId="{31D7E872-EB98-A04D-80CA-41EA026E23EA}" srcOrd="1" destOrd="0" presId="urn:microsoft.com/office/officeart/2005/8/layout/bProcess2"/>
    <dgm:cxn modelId="{C25B29E4-3543-FF4E-882F-41067179FABE}" type="presParOf" srcId="{F9DCD6FB-31A9-F54D-81A2-74DC7FABDA6F}" destId="{3CE777CF-A37F-1B45-8576-824281ECF0CD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D0C19E-942E-334B-B2D7-500102F47E41}" type="doc">
      <dgm:prSet loTypeId="urn:microsoft.com/office/officeart/2005/8/layout/radial4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4D19A6B8-DE0B-D346-8122-0BB76083C6E4}">
      <dgm:prSet phldrT="[Text]" custT="1"/>
      <dgm:spPr>
        <a:solidFill>
          <a:srgbClr val="C00000"/>
        </a:solidFill>
      </dgm:spPr>
      <dgm:t>
        <a:bodyPr/>
        <a:lstStyle/>
        <a:p>
          <a:r>
            <a:rPr lang="en-GB" sz="2400" dirty="0"/>
            <a:t>Step 5 </a:t>
          </a:r>
        </a:p>
      </dgm:t>
    </dgm:pt>
    <dgm:pt modelId="{CBEF12CA-DB8E-394D-9BE4-0ED4927E65E1}" type="parTrans" cxnId="{B1DE0A13-AD1F-1F47-96B7-EB196ED92DEF}">
      <dgm:prSet/>
      <dgm:spPr/>
      <dgm:t>
        <a:bodyPr/>
        <a:lstStyle/>
        <a:p>
          <a:endParaRPr lang="en-GB"/>
        </a:p>
      </dgm:t>
    </dgm:pt>
    <dgm:pt modelId="{FB4A90F6-FF64-D340-9DB8-062ACDD33F7B}" type="sibTrans" cxnId="{B1DE0A13-AD1F-1F47-96B7-EB196ED92DEF}">
      <dgm:prSet/>
      <dgm:spPr/>
      <dgm:t>
        <a:bodyPr/>
        <a:lstStyle/>
        <a:p>
          <a:endParaRPr lang="en-GB"/>
        </a:p>
      </dgm:t>
    </dgm:pt>
    <dgm:pt modelId="{FE2D2082-68BB-E84A-8961-AAF01EBE3578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Low Dose OCS</a:t>
          </a:r>
        </a:p>
      </dgm:t>
    </dgm:pt>
    <dgm:pt modelId="{5A4D7BB3-2ABD-FE41-8047-01FDD408AB1D}" type="parTrans" cxnId="{B988210A-A0C9-434D-8735-CB6DA9BC2679}">
      <dgm:prSet/>
      <dgm:spPr/>
      <dgm:t>
        <a:bodyPr/>
        <a:lstStyle/>
        <a:p>
          <a:endParaRPr lang="en-GB"/>
        </a:p>
      </dgm:t>
    </dgm:pt>
    <dgm:pt modelId="{81FF668A-5E13-DE4D-A2E2-4B9E0A38F1A2}" type="sibTrans" cxnId="{B988210A-A0C9-434D-8735-CB6DA9BC2679}">
      <dgm:prSet/>
      <dgm:spPr/>
      <dgm:t>
        <a:bodyPr/>
        <a:lstStyle/>
        <a:p>
          <a:endParaRPr lang="en-GB"/>
        </a:p>
      </dgm:t>
    </dgm:pt>
    <dgm:pt modelId="{609EA8B0-7C2E-B041-B032-5F27371C41B3}">
      <dgm:prSet phldrT="[Text]"/>
      <dgm:spPr>
        <a:solidFill>
          <a:schemeClr val="tx2"/>
        </a:solidFill>
      </dgm:spPr>
      <dgm:t>
        <a:bodyPr/>
        <a:lstStyle/>
        <a:p>
          <a:r>
            <a:rPr lang="en-GB" dirty="0"/>
            <a:t>LAMA</a:t>
          </a:r>
        </a:p>
      </dgm:t>
    </dgm:pt>
    <dgm:pt modelId="{62A4C7AD-BE9C-DE45-B136-07E90E117144}" type="parTrans" cxnId="{76E39D67-F2DB-524D-B861-EA2D9667C2B2}">
      <dgm:prSet/>
      <dgm:spPr/>
      <dgm:t>
        <a:bodyPr/>
        <a:lstStyle/>
        <a:p>
          <a:endParaRPr lang="en-GB"/>
        </a:p>
      </dgm:t>
    </dgm:pt>
    <dgm:pt modelId="{6447DEC3-19B4-DB4C-8A2F-6DF964B24101}" type="sibTrans" cxnId="{76E39D67-F2DB-524D-B861-EA2D9667C2B2}">
      <dgm:prSet/>
      <dgm:spPr/>
      <dgm:t>
        <a:bodyPr/>
        <a:lstStyle/>
        <a:p>
          <a:endParaRPr lang="en-GB"/>
        </a:p>
      </dgm:t>
    </dgm:pt>
    <dgm:pt modelId="{33BA571D-3020-474D-BAD5-1F56AB2CD131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High Dose ICS</a:t>
          </a:r>
        </a:p>
      </dgm:t>
    </dgm:pt>
    <dgm:pt modelId="{E20C6DE0-B220-AE4A-9290-4A4290234568}" type="parTrans" cxnId="{A96AE976-FFD9-DD44-B0D0-F1901DF42A39}">
      <dgm:prSet/>
      <dgm:spPr/>
      <dgm:t>
        <a:bodyPr/>
        <a:lstStyle/>
        <a:p>
          <a:endParaRPr lang="en-GB"/>
        </a:p>
      </dgm:t>
    </dgm:pt>
    <dgm:pt modelId="{017C98E0-B741-8A4F-A98B-4D729AC21FA3}" type="sibTrans" cxnId="{A96AE976-FFD9-DD44-B0D0-F1901DF42A39}">
      <dgm:prSet/>
      <dgm:spPr/>
      <dgm:t>
        <a:bodyPr/>
        <a:lstStyle/>
        <a:p>
          <a:endParaRPr lang="en-GB"/>
        </a:p>
      </dgm:t>
    </dgm:pt>
    <dgm:pt modelId="{877D12DE-CE4A-674E-AF87-7E7C32CD99E8}">
      <dgm:prSet phldrT="[Text]"/>
      <dgm:spPr>
        <a:solidFill>
          <a:schemeClr val="bg2">
            <a:lumMod val="10000"/>
          </a:schemeClr>
        </a:solidFill>
      </dgm:spPr>
      <dgm:t>
        <a:bodyPr/>
        <a:lstStyle/>
        <a:p>
          <a:r>
            <a:rPr lang="en-GB" dirty="0"/>
            <a:t>LABA</a:t>
          </a:r>
        </a:p>
      </dgm:t>
    </dgm:pt>
    <dgm:pt modelId="{FABB47EF-7AA9-CB40-82F6-1DDB63ED2D50}" type="parTrans" cxnId="{55631531-9C22-D749-9FA2-B689F099BD66}">
      <dgm:prSet/>
      <dgm:spPr/>
      <dgm:t>
        <a:bodyPr/>
        <a:lstStyle/>
        <a:p>
          <a:endParaRPr lang="en-GB"/>
        </a:p>
      </dgm:t>
    </dgm:pt>
    <dgm:pt modelId="{A32A5348-113C-4E4C-AFA3-CA5BC86A6316}" type="sibTrans" cxnId="{55631531-9C22-D749-9FA2-B689F099BD66}">
      <dgm:prSet/>
      <dgm:spPr/>
      <dgm:t>
        <a:bodyPr/>
        <a:lstStyle/>
        <a:p>
          <a:endParaRPr lang="en-GB"/>
        </a:p>
      </dgm:t>
    </dgm:pt>
    <dgm:pt modelId="{B04267D6-F7D5-AA43-BDB6-23456D0E76EE}" type="pres">
      <dgm:prSet presAssocID="{E8D0C19E-942E-334B-B2D7-500102F47E4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0DABAA1-50A3-4F4F-80F6-1152DC5ACE7E}" type="pres">
      <dgm:prSet presAssocID="{4D19A6B8-DE0B-D346-8122-0BB76083C6E4}" presName="centerShape" presStyleLbl="node0" presStyleIdx="0" presStyleCnt="1"/>
      <dgm:spPr/>
    </dgm:pt>
    <dgm:pt modelId="{9506DE04-2EE4-C94A-AAE6-C839043AF612}" type="pres">
      <dgm:prSet presAssocID="{62A4C7AD-BE9C-DE45-B136-07E90E117144}" presName="parTrans" presStyleLbl="bgSibTrans2D1" presStyleIdx="0" presStyleCnt="4"/>
      <dgm:spPr/>
    </dgm:pt>
    <dgm:pt modelId="{8876342D-B6CD-5444-AC04-EF03CDFBFAD2}" type="pres">
      <dgm:prSet presAssocID="{609EA8B0-7C2E-B041-B032-5F27371C41B3}" presName="node" presStyleLbl="node1" presStyleIdx="0" presStyleCnt="4">
        <dgm:presLayoutVars>
          <dgm:bulletEnabled val="1"/>
        </dgm:presLayoutVars>
      </dgm:prSet>
      <dgm:spPr/>
    </dgm:pt>
    <dgm:pt modelId="{EB661547-A34D-9841-AE5B-8F99FA3538B5}" type="pres">
      <dgm:prSet presAssocID="{E20C6DE0-B220-AE4A-9290-4A4290234568}" presName="parTrans" presStyleLbl="bgSibTrans2D1" presStyleIdx="1" presStyleCnt="4"/>
      <dgm:spPr/>
    </dgm:pt>
    <dgm:pt modelId="{33900CB7-87D1-3744-875F-A6A6091C80DF}" type="pres">
      <dgm:prSet presAssocID="{33BA571D-3020-474D-BAD5-1F56AB2CD131}" presName="node" presStyleLbl="node1" presStyleIdx="1" presStyleCnt="4">
        <dgm:presLayoutVars>
          <dgm:bulletEnabled val="1"/>
        </dgm:presLayoutVars>
      </dgm:prSet>
      <dgm:spPr/>
    </dgm:pt>
    <dgm:pt modelId="{78223C0D-9829-7C4D-A48D-15B38D23B72F}" type="pres">
      <dgm:prSet presAssocID="{FABB47EF-7AA9-CB40-82F6-1DDB63ED2D50}" presName="parTrans" presStyleLbl="bgSibTrans2D1" presStyleIdx="2" presStyleCnt="4"/>
      <dgm:spPr/>
    </dgm:pt>
    <dgm:pt modelId="{2825B22A-5B0E-194B-AB08-17578E81FE49}" type="pres">
      <dgm:prSet presAssocID="{877D12DE-CE4A-674E-AF87-7E7C32CD99E8}" presName="node" presStyleLbl="node1" presStyleIdx="2" presStyleCnt="4">
        <dgm:presLayoutVars>
          <dgm:bulletEnabled val="1"/>
        </dgm:presLayoutVars>
      </dgm:prSet>
      <dgm:spPr/>
    </dgm:pt>
    <dgm:pt modelId="{04373C17-6818-2A46-847A-AA0BB9C6C352}" type="pres">
      <dgm:prSet presAssocID="{5A4D7BB3-2ABD-FE41-8047-01FDD408AB1D}" presName="parTrans" presStyleLbl="bgSibTrans2D1" presStyleIdx="3" presStyleCnt="4"/>
      <dgm:spPr/>
    </dgm:pt>
    <dgm:pt modelId="{04FEBB42-1EEC-BA4D-87F4-F13DD0E160B2}" type="pres">
      <dgm:prSet presAssocID="{FE2D2082-68BB-E84A-8961-AAF01EBE3578}" presName="node" presStyleLbl="node1" presStyleIdx="3" presStyleCnt="4">
        <dgm:presLayoutVars>
          <dgm:bulletEnabled val="1"/>
        </dgm:presLayoutVars>
      </dgm:prSet>
      <dgm:spPr/>
    </dgm:pt>
  </dgm:ptLst>
  <dgm:cxnLst>
    <dgm:cxn modelId="{B988210A-A0C9-434D-8735-CB6DA9BC2679}" srcId="{4D19A6B8-DE0B-D346-8122-0BB76083C6E4}" destId="{FE2D2082-68BB-E84A-8961-AAF01EBE3578}" srcOrd="3" destOrd="0" parTransId="{5A4D7BB3-2ABD-FE41-8047-01FDD408AB1D}" sibTransId="{81FF668A-5E13-DE4D-A2E2-4B9E0A38F1A2}"/>
    <dgm:cxn modelId="{B1DE0A13-AD1F-1F47-96B7-EB196ED92DEF}" srcId="{E8D0C19E-942E-334B-B2D7-500102F47E41}" destId="{4D19A6B8-DE0B-D346-8122-0BB76083C6E4}" srcOrd="0" destOrd="0" parTransId="{CBEF12CA-DB8E-394D-9BE4-0ED4927E65E1}" sibTransId="{FB4A90F6-FF64-D340-9DB8-062ACDD33F7B}"/>
    <dgm:cxn modelId="{55631531-9C22-D749-9FA2-B689F099BD66}" srcId="{4D19A6B8-DE0B-D346-8122-0BB76083C6E4}" destId="{877D12DE-CE4A-674E-AF87-7E7C32CD99E8}" srcOrd="2" destOrd="0" parTransId="{FABB47EF-7AA9-CB40-82F6-1DDB63ED2D50}" sibTransId="{A32A5348-113C-4E4C-AFA3-CA5BC86A6316}"/>
    <dgm:cxn modelId="{B387BD5F-1FAF-634B-884F-7A33BEB8B289}" type="presOf" srcId="{FE2D2082-68BB-E84A-8961-AAF01EBE3578}" destId="{04FEBB42-1EEC-BA4D-87F4-F13DD0E160B2}" srcOrd="0" destOrd="0" presId="urn:microsoft.com/office/officeart/2005/8/layout/radial4"/>
    <dgm:cxn modelId="{AE6DED41-4D2B-C144-9510-10E5821C4AD9}" type="presOf" srcId="{877D12DE-CE4A-674E-AF87-7E7C32CD99E8}" destId="{2825B22A-5B0E-194B-AB08-17578E81FE49}" srcOrd="0" destOrd="0" presId="urn:microsoft.com/office/officeart/2005/8/layout/radial4"/>
    <dgm:cxn modelId="{76E39D67-F2DB-524D-B861-EA2D9667C2B2}" srcId="{4D19A6B8-DE0B-D346-8122-0BB76083C6E4}" destId="{609EA8B0-7C2E-B041-B032-5F27371C41B3}" srcOrd="0" destOrd="0" parTransId="{62A4C7AD-BE9C-DE45-B136-07E90E117144}" sibTransId="{6447DEC3-19B4-DB4C-8A2F-6DF964B24101}"/>
    <dgm:cxn modelId="{888C144E-1354-184B-A477-2522BE9577C3}" type="presOf" srcId="{E8D0C19E-942E-334B-B2D7-500102F47E41}" destId="{B04267D6-F7D5-AA43-BDB6-23456D0E76EE}" srcOrd="0" destOrd="0" presId="urn:microsoft.com/office/officeart/2005/8/layout/radial4"/>
    <dgm:cxn modelId="{9DA93B72-923D-3D47-BA8B-9058FAC8B668}" type="presOf" srcId="{609EA8B0-7C2E-B041-B032-5F27371C41B3}" destId="{8876342D-B6CD-5444-AC04-EF03CDFBFAD2}" srcOrd="0" destOrd="0" presId="urn:microsoft.com/office/officeart/2005/8/layout/radial4"/>
    <dgm:cxn modelId="{A96AE976-FFD9-DD44-B0D0-F1901DF42A39}" srcId="{4D19A6B8-DE0B-D346-8122-0BB76083C6E4}" destId="{33BA571D-3020-474D-BAD5-1F56AB2CD131}" srcOrd="1" destOrd="0" parTransId="{E20C6DE0-B220-AE4A-9290-4A4290234568}" sibTransId="{017C98E0-B741-8A4F-A98B-4D729AC21FA3}"/>
    <dgm:cxn modelId="{05A8B67D-C4AB-094B-840B-F9697A6AB2CD}" type="presOf" srcId="{5A4D7BB3-2ABD-FE41-8047-01FDD408AB1D}" destId="{04373C17-6818-2A46-847A-AA0BB9C6C352}" srcOrd="0" destOrd="0" presId="urn:microsoft.com/office/officeart/2005/8/layout/radial4"/>
    <dgm:cxn modelId="{B5DF287E-5C71-4042-8229-08BBA4D42C32}" type="presOf" srcId="{E20C6DE0-B220-AE4A-9290-4A4290234568}" destId="{EB661547-A34D-9841-AE5B-8F99FA3538B5}" srcOrd="0" destOrd="0" presId="urn:microsoft.com/office/officeart/2005/8/layout/radial4"/>
    <dgm:cxn modelId="{0B5A2B8A-31AD-F549-9DE4-9AD8B0DC1AFD}" type="presOf" srcId="{33BA571D-3020-474D-BAD5-1F56AB2CD131}" destId="{33900CB7-87D1-3744-875F-A6A6091C80DF}" srcOrd="0" destOrd="0" presId="urn:microsoft.com/office/officeart/2005/8/layout/radial4"/>
    <dgm:cxn modelId="{1781C3C7-C74B-6B4F-AE7A-231847D82C7A}" type="presOf" srcId="{62A4C7AD-BE9C-DE45-B136-07E90E117144}" destId="{9506DE04-2EE4-C94A-AAE6-C839043AF612}" srcOrd="0" destOrd="0" presId="urn:microsoft.com/office/officeart/2005/8/layout/radial4"/>
    <dgm:cxn modelId="{B9DABAD5-34B2-AE47-A442-E41948702404}" type="presOf" srcId="{FABB47EF-7AA9-CB40-82F6-1DDB63ED2D50}" destId="{78223C0D-9829-7C4D-A48D-15B38D23B72F}" srcOrd="0" destOrd="0" presId="urn:microsoft.com/office/officeart/2005/8/layout/radial4"/>
    <dgm:cxn modelId="{DB96BBE5-92C6-C044-AD9F-D3DE1CD950A4}" type="presOf" srcId="{4D19A6B8-DE0B-D346-8122-0BB76083C6E4}" destId="{A0DABAA1-50A3-4F4F-80F6-1152DC5ACE7E}" srcOrd="0" destOrd="0" presId="urn:microsoft.com/office/officeart/2005/8/layout/radial4"/>
    <dgm:cxn modelId="{69444419-600B-CE4C-9BA7-430BE28BE9FD}" type="presParOf" srcId="{B04267D6-F7D5-AA43-BDB6-23456D0E76EE}" destId="{A0DABAA1-50A3-4F4F-80F6-1152DC5ACE7E}" srcOrd="0" destOrd="0" presId="urn:microsoft.com/office/officeart/2005/8/layout/radial4"/>
    <dgm:cxn modelId="{C8309826-16E4-0041-9FB2-8173EE31983F}" type="presParOf" srcId="{B04267D6-F7D5-AA43-BDB6-23456D0E76EE}" destId="{9506DE04-2EE4-C94A-AAE6-C839043AF612}" srcOrd="1" destOrd="0" presId="urn:microsoft.com/office/officeart/2005/8/layout/radial4"/>
    <dgm:cxn modelId="{2C2C2E38-60E6-4444-A75E-91B829FAF0EF}" type="presParOf" srcId="{B04267D6-F7D5-AA43-BDB6-23456D0E76EE}" destId="{8876342D-B6CD-5444-AC04-EF03CDFBFAD2}" srcOrd="2" destOrd="0" presId="urn:microsoft.com/office/officeart/2005/8/layout/radial4"/>
    <dgm:cxn modelId="{102C5B0D-7A51-2548-B2EC-D9B4F6CB64FE}" type="presParOf" srcId="{B04267D6-F7D5-AA43-BDB6-23456D0E76EE}" destId="{EB661547-A34D-9841-AE5B-8F99FA3538B5}" srcOrd="3" destOrd="0" presId="urn:microsoft.com/office/officeart/2005/8/layout/radial4"/>
    <dgm:cxn modelId="{04862101-8E8E-7B40-B144-7BEAFE858D86}" type="presParOf" srcId="{B04267D6-F7D5-AA43-BDB6-23456D0E76EE}" destId="{33900CB7-87D1-3744-875F-A6A6091C80DF}" srcOrd="4" destOrd="0" presId="urn:microsoft.com/office/officeart/2005/8/layout/radial4"/>
    <dgm:cxn modelId="{AD5861A6-96B9-2149-BCD0-2E57472B152C}" type="presParOf" srcId="{B04267D6-F7D5-AA43-BDB6-23456D0E76EE}" destId="{78223C0D-9829-7C4D-A48D-15B38D23B72F}" srcOrd="5" destOrd="0" presId="urn:microsoft.com/office/officeart/2005/8/layout/radial4"/>
    <dgm:cxn modelId="{7C7C7F43-42CD-6D41-9B4E-0CD17D53D015}" type="presParOf" srcId="{B04267D6-F7D5-AA43-BDB6-23456D0E76EE}" destId="{2825B22A-5B0E-194B-AB08-17578E81FE49}" srcOrd="6" destOrd="0" presId="urn:microsoft.com/office/officeart/2005/8/layout/radial4"/>
    <dgm:cxn modelId="{2474126A-389B-B943-91D1-6A7BD0850866}" type="presParOf" srcId="{B04267D6-F7D5-AA43-BDB6-23456D0E76EE}" destId="{04373C17-6818-2A46-847A-AA0BB9C6C352}" srcOrd="7" destOrd="0" presId="urn:microsoft.com/office/officeart/2005/8/layout/radial4"/>
    <dgm:cxn modelId="{2C1CAB7F-BE24-8047-88B9-C0F5E2BBF0A8}" type="presParOf" srcId="{B04267D6-F7D5-AA43-BDB6-23456D0E76EE}" destId="{04FEBB42-1EEC-BA4D-87F4-F13DD0E160B2}" srcOrd="8" destOrd="0" presId="urn:microsoft.com/office/officeart/2005/8/layout/radial4"/>
  </dgm:cxnLst>
  <dgm:bg>
    <a:solidFill>
      <a:srgbClr val="FFEADF">
        <a:alpha val="46000"/>
      </a:srgb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995C2C-37A9-4551-BAF7-8D79F22162B8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07C2C8F-806D-408C-9158-27F63CBFE3EC}">
      <dgm:prSet/>
      <dgm:spPr/>
      <dgm:t>
        <a:bodyPr/>
        <a:lstStyle/>
        <a:p>
          <a:r>
            <a:rPr lang="en-US"/>
            <a:t>Childhood Onset asthma</a:t>
          </a:r>
        </a:p>
      </dgm:t>
    </dgm:pt>
    <dgm:pt modelId="{865BF4C2-6FCE-4C73-940B-40F58F1EA8DF}" type="parTrans" cxnId="{79B66669-68FD-4A0D-8BF7-C5D2807A3FFE}">
      <dgm:prSet/>
      <dgm:spPr/>
      <dgm:t>
        <a:bodyPr/>
        <a:lstStyle/>
        <a:p>
          <a:endParaRPr lang="en-US"/>
        </a:p>
      </dgm:t>
    </dgm:pt>
    <dgm:pt modelId="{D269006B-8D02-4183-9E78-C492F467D43D}" type="sibTrans" cxnId="{79B66669-68FD-4A0D-8BF7-C5D2807A3FFE}">
      <dgm:prSet/>
      <dgm:spPr/>
      <dgm:t>
        <a:bodyPr/>
        <a:lstStyle/>
        <a:p>
          <a:endParaRPr lang="en-US"/>
        </a:p>
      </dgm:t>
    </dgm:pt>
    <dgm:pt modelId="{2E1E5B56-AEAA-4901-A008-CE5337C8034D}">
      <dgm:prSet/>
      <dgm:spPr/>
      <dgm:t>
        <a:bodyPr/>
        <a:lstStyle/>
        <a:p>
          <a:r>
            <a:rPr lang="en-US"/>
            <a:t>Comorbidities :</a:t>
          </a:r>
        </a:p>
      </dgm:t>
    </dgm:pt>
    <dgm:pt modelId="{7264C5E9-AB76-4D5B-AE12-06187420E6A8}" type="parTrans" cxnId="{3D870D2F-0425-4051-B8A0-B8DF1A0DD73F}">
      <dgm:prSet/>
      <dgm:spPr/>
      <dgm:t>
        <a:bodyPr/>
        <a:lstStyle/>
        <a:p>
          <a:endParaRPr lang="en-US"/>
        </a:p>
      </dgm:t>
    </dgm:pt>
    <dgm:pt modelId="{852A1750-B0E1-489D-9644-961D346CC650}" type="sibTrans" cxnId="{3D870D2F-0425-4051-B8A0-B8DF1A0DD73F}">
      <dgm:prSet/>
      <dgm:spPr/>
      <dgm:t>
        <a:bodyPr/>
        <a:lstStyle/>
        <a:p>
          <a:endParaRPr lang="en-US"/>
        </a:p>
      </dgm:t>
    </dgm:pt>
    <dgm:pt modelId="{C1B8494A-E8B9-46B9-A2D5-5549A773B3AD}">
      <dgm:prSet/>
      <dgm:spPr/>
      <dgm:t>
        <a:bodyPr/>
        <a:lstStyle/>
        <a:p>
          <a:r>
            <a:rPr lang="en-US" dirty="0"/>
            <a:t>Allergic rhinitis</a:t>
          </a:r>
        </a:p>
      </dgm:t>
    </dgm:pt>
    <dgm:pt modelId="{B93F2D86-C7BF-4203-992F-CF5382ED0B29}" type="parTrans" cxnId="{400CC64D-257C-4C34-B617-DBA578FA07EB}">
      <dgm:prSet/>
      <dgm:spPr/>
      <dgm:t>
        <a:bodyPr/>
        <a:lstStyle/>
        <a:p>
          <a:endParaRPr lang="en-US"/>
        </a:p>
      </dgm:t>
    </dgm:pt>
    <dgm:pt modelId="{B45D4A97-D104-46A8-B21A-A6B84FEB9281}" type="sibTrans" cxnId="{400CC64D-257C-4C34-B617-DBA578FA07EB}">
      <dgm:prSet/>
      <dgm:spPr/>
      <dgm:t>
        <a:bodyPr/>
        <a:lstStyle/>
        <a:p>
          <a:endParaRPr lang="en-US"/>
        </a:p>
      </dgm:t>
    </dgm:pt>
    <dgm:pt modelId="{679DB920-EA84-46AC-BB70-47752A9C5A1E}">
      <dgm:prSet/>
      <dgm:spPr/>
      <dgm:t>
        <a:bodyPr/>
        <a:lstStyle/>
        <a:p>
          <a:r>
            <a:rPr lang="en-US" dirty="0"/>
            <a:t>Chronic idiopathic urticaria</a:t>
          </a:r>
        </a:p>
      </dgm:t>
    </dgm:pt>
    <dgm:pt modelId="{59933DDA-2DA4-4B9F-A537-3C445FEFD3E6}" type="parTrans" cxnId="{3DF79446-CF55-417E-B4A1-5E0ADE33AE33}">
      <dgm:prSet/>
      <dgm:spPr/>
      <dgm:t>
        <a:bodyPr/>
        <a:lstStyle/>
        <a:p>
          <a:endParaRPr lang="en-US"/>
        </a:p>
      </dgm:t>
    </dgm:pt>
    <dgm:pt modelId="{69F4EEB4-7662-453F-898D-C332F64BC415}" type="sibTrans" cxnId="{3DF79446-CF55-417E-B4A1-5E0ADE33AE33}">
      <dgm:prSet/>
      <dgm:spPr/>
      <dgm:t>
        <a:bodyPr/>
        <a:lstStyle/>
        <a:p>
          <a:endParaRPr lang="en-US"/>
        </a:p>
      </dgm:t>
    </dgm:pt>
    <dgm:pt modelId="{72DB70D9-3556-4538-AEEB-3F55BFA1BC43}">
      <dgm:prSet/>
      <dgm:spPr/>
      <dgm:t>
        <a:bodyPr/>
        <a:lstStyle/>
        <a:p>
          <a:r>
            <a:rPr lang="en-US" dirty="0"/>
            <a:t>Food Allergy </a:t>
          </a:r>
        </a:p>
      </dgm:t>
    </dgm:pt>
    <dgm:pt modelId="{294A84E2-0E7E-40A2-A5F1-E5693BDDE8EB}" type="parTrans" cxnId="{3789361F-2B6D-4D71-831F-DF4AA26F757F}">
      <dgm:prSet/>
      <dgm:spPr/>
      <dgm:t>
        <a:bodyPr/>
        <a:lstStyle/>
        <a:p>
          <a:endParaRPr lang="en-US"/>
        </a:p>
      </dgm:t>
    </dgm:pt>
    <dgm:pt modelId="{7F510B66-9782-474B-95FF-5DEC6E27F105}" type="sibTrans" cxnId="{3789361F-2B6D-4D71-831F-DF4AA26F757F}">
      <dgm:prSet/>
      <dgm:spPr/>
      <dgm:t>
        <a:bodyPr/>
        <a:lstStyle/>
        <a:p>
          <a:endParaRPr lang="en-US"/>
        </a:p>
      </dgm:t>
    </dgm:pt>
    <dgm:pt modelId="{15D33F03-CC79-1641-80E9-612BD321111C}">
      <dgm:prSet/>
      <dgm:spPr/>
      <dgm:t>
        <a:bodyPr/>
        <a:lstStyle/>
        <a:p>
          <a:r>
            <a:rPr lang="en-US" dirty="0" err="1"/>
            <a:t>CRSwNP</a:t>
          </a:r>
          <a:endParaRPr lang="en-US" dirty="0"/>
        </a:p>
      </dgm:t>
    </dgm:pt>
    <dgm:pt modelId="{D1ADC65D-6587-C840-A0E9-B0C36C0B9A6F}" type="parTrans" cxnId="{2CDF925C-28AB-294B-953E-8D533262840B}">
      <dgm:prSet/>
      <dgm:spPr/>
      <dgm:t>
        <a:bodyPr/>
        <a:lstStyle/>
        <a:p>
          <a:endParaRPr lang="en-GB"/>
        </a:p>
      </dgm:t>
    </dgm:pt>
    <dgm:pt modelId="{45BE7D52-12A4-5247-9B56-F88D20DC51FE}" type="sibTrans" cxnId="{2CDF925C-28AB-294B-953E-8D533262840B}">
      <dgm:prSet/>
      <dgm:spPr/>
      <dgm:t>
        <a:bodyPr/>
        <a:lstStyle/>
        <a:p>
          <a:endParaRPr lang="en-GB"/>
        </a:p>
      </dgm:t>
    </dgm:pt>
    <dgm:pt modelId="{4B35B3FE-A8ED-8E4F-9338-59EEE62E4B6A}" type="pres">
      <dgm:prSet presAssocID="{AB995C2C-37A9-4551-BAF7-8D79F22162B8}" presName="linear" presStyleCnt="0">
        <dgm:presLayoutVars>
          <dgm:dir/>
          <dgm:animLvl val="lvl"/>
          <dgm:resizeHandles val="exact"/>
        </dgm:presLayoutVars>
      </dgm:prSet>
      <dgm:spPr/>
    </dgm:pt>
    <dgm:pt modelId="{8449D280-0902-604D-A7F0-F630A67A9163}" type="pres">
      <dgm:prSet presAssocID="{C07C2C8F-806D-408C-9158-27F63CBFE3EC}" presName="parentLin" presStyleCnt="0"/>
      <dgm:spPr/>
    </dgm:pt>
    <dgm:pt modelId="{EA5D4385-7836-0C4A-AFCC-D32CFF782665}" type="pres">
      <dgm:prSet presAssocID="{C07C2C8F-806D-408C-9158-27F63CBFE3EC}" presName="parentLeftMargin" presStyleLbl="node1" presStyleIdx="0" presStyleCnt="2"/>
      <dgm:spPr/>
    </dgm:pt>
    <dgm:pt modelId="{9B75800F-CB3E-A043-9A90-113D4AF1E737}" type="pres">
      <dgm:prSet presAssocID="{C07C2C8F-806D-408C-9158-27F63CBFE3E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B7B826A-847E-1C4C-9CC3-0E0E1597C7E7}" type="pres">
      <dgm:prSet presAssocID="{C07C2C8F-806D-408C-9158-27F63CBFE3EC}" presName="negativeSpace" presStyleCnt="0"/>
      <dgm:spPr/>
    </dgm:pt>
    <dgm:pt modelId="{24410013-7A19-A04D-A552-27FBF7CEFABF}" type="pres">
      <dgm:prSet presAssocID="{C07C2C8F-806D-408C-9158-27F63CBFE3EC}" presName="childText" presStyleLbl="conFgAcc1" presStyleIdx="0" presStyleCnt="2">
        <dgm:presLayoutVars>
          <dgm:bulletEnabled val="1"/>
        </dgm:presLayoutVars>
      </dgm:prSet>
      <dgm:spPr/>
    </dgm:pt>
    <dgm:pt modelId="{038A14DF-2DB3-F943-BF78-A4A18A9C328A}" type="pres">
      <dgm:prSet presAssocID="{D269006B-8D02-4183-9E78-C492F467D43D}" presName="spaceBetweenRectangles" presStyleCnt="0"/>
      <dgm:spPr/>
    </dgm:pt>
    <dgm:pt modelId="{3EC84CA3-B13F-B541-8370-147E3E91E37C}" type="pres">
      <dgm:prSet presAssocID="{2E1E5B56-AEAA-4901-A008-CE5337C8034D}" presName="parentLin" presStyleCnt="0"/>
      <dgm:spPr/>
    </dgm:pt>
    <dgm:pt modelId="{053A9EDA-C233-6746-8A8F-FB8F0238D816}" type="pres">
      <dgm:prSet presAssocID="{2E1E5B56-AEAA-4901-A008-CE5337C8034D}" presName="parentLeftMargin" presStyleLbl="node1" presStyleIdx="0" presStyleCnt="2"/>
      <dgm:spPr/>
    </dgm:pt>
    <dgm:pt modelId="{375037C0-CEEE-744A-9B90-5137266014BD}" type="pres">
      <dgm:prSet presAssocID="{2E1E5B56-AEAA-4901-A008-CE5337C8034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842B0F3-BE5E-094D-A6C2-F781897A1317}" type="pres">
      <dgm:prSet presAssocID="{2E1E5B56-AEAA-4901-A008-CE5337C8034D}" presName="negativeSpace" presStyleCnt="0"/>
      <dgm:spPr/>
    </dgm:pt>
    <dgm:pt modelId="{D67F1B56-837E-4A41-B9DF-9D55339D59CD}" type="pres">
      <dgm:prSet presAssocID="{2E1E5B56-AEAA-4901-A008-CE5337C8034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1A5D819-48F6-3F49-B993-EA1B4ED554C0}" type="presOf" srcId="{2E1E5B56-AEAA-4901-A008-CE5337C8034D}" destId="{053A9EDA-C233-6746-8A8F-FB8F0238D816}" srcOrd="0" destOrd="0" presId="urn:microsoft.com/office/officeart/2005/8/layout/list1"/>
    <dgm:cxn modelId="{3789361F-2B6D-4D71-831F-DF4AA26F757F}" srcId="{2E1E5B56-AEAA-4901-A008-CE5337C8034D}" destId="{72DB70D9-3556-4538-AEEB-3F55BFA1BC43}" srcOrd="2" destOrd="0" parTransId="{294A84E2-0E7E-40A2-A5F1-E5693BDDE8EB}" sibTransId="{7F510B66-9782-474B-95FF-5DEC6E27F105}"/>
    <dgm:cxn modelId="{2AE54229-E0B3-A349-BDCC-475D39E31D1F}" type="presOf" srcId="{C1B8494A-E8B9-46B9-A2D5-5549A773B3AD}" destId="{D67F1B56-837E-4A41-B9DF-9D55339D59CD}" srcOrd="0" destOrd="0" presId="urn:microsoft.com/office/officeart/2005/8/layout/list1"/>
    <dgm:cxn modelId="{24ECAC29-81BA-E246-B261-DFC834AF9578}" type="presOf" srcId="{72DB70D9-3556-4538-AEEB-3F55BFA1BC43}" destId="{D67F1B56-837E-4A41-B9DF-9D55339D59CD}" srcOrd="0" destOrd="2" presId="urn:microsoft.com/office/officeart/2005/8/layout/list1"/>
    <dgm:cxn modelId="{0020722A-2D25-464C-81E4-A5D127C6F854}" type="presOf" srcId="{2E1E5B56-AEAA-4901-A008-CE5337C8034D}" destId="{375037C0-CEEE-744A-9B90-5137266014BD}" srcOrd="1" destOrd="0" presId="urn:microsoft.com/office/officeart/2005/8/layout/list1"/>
    <dgm:cxn modelId="{3D870D2F-0425-4051-B8A0-B8DF1A0DD73F}" srcId="{AB995C2C-37A9-4551-BAF7-8D79F22162B8}" destId="{2E1E5B56-AEAA-4901-A008-CE5337C8034D}" srcOrd="1" destOrd="0" parTransId="{7264C5E9-AB76-4D5B-AE12-06187420E6A8}" sibTransId="{852A1750-B0E1-489D-9644-961D346CC650}"/>
    <dgm:cxn modelId="{FAC85E3D-645A-FB46-A4C1-0365B8430171}" type="presOf" srcId="{15D33F03-CC79-1641-80E9-612BD321111C}" destId="{D67F1B56-837E-4A41-B9DF-9D55339D59CD}" srcOrd="0" destOrd="3" presId="urn:microsoft.com/office/officeart/2005/8/layout/list1"/>
    <dgm:cxn modelId="{2CDF925C-28AB-294B-953E-8D533262840B}" srcId="{2E1E5B56-AEAA-4901-A008-CE5337C8034D}" destId="{15D33F03-CC79-1641-80E9-612BD321111C}" srcOrd="3" destOrd="0" parTransId="{D1ADC65D-6587-C840-A0E9-B0C36C0B9A6F}" sibTransId="{45BE7D52-12A4-5247-9B56-F88D20DC51FE}"/>
    <dgm:cxn modelId="{3DF79446-CF55-417E-B4A1-5E0ADE33AE33}" srcId="{2E1E5B56-AEAA-4901-A008-CE5337C8034D}" destId="{679DB920-EA84-46AC-BB70-47752A9C5A1E}" srcOrd="1" destOrd="0" parTransId="{59933DDA-2DA4-4B9F-A537-3C445FEFD3E6}" sibTransId="{69F4EEB4-7662-453F-898D-C332F64BC415}"/>
    <dgm:cxn modelId="{79B66669-68FD-4A0D-8BF7-C5D2807A3FFE}" srcId="{AB995C2C-37A9-4551-BAF7-8D79F22162B8}" destId="{C07C2C8F-806D-408C-9158-27F63CBFE3EC}" srcOrd="0" destOrd="0" parTransId="{865BF4C2-6FCE-4C73-940B-40F58F1EA8DF}" sibTransId="{D269006B-8D02-4183-9E78-C492F467D43D}"/>
    <dgm:cxn modelId="{3F0FA96B-F304-3A4E-8392-1013F272A8F5}" type="presOf" srcId="{AB995C2C-37A9-4551-BAF7-8D79F22162B8}" destId="{4B35B3FE-A8ED-8E4F-9338-59EEE62E4B6A}" srcOrd="0" destOrd="0" presId="urn:microsoft.com/office/officeart/2005/8/layout/list1"/>
    <dgm:cxn modelId="{2D723B6D-7473-A740-8A71-B5C2A8F83D9A}" type="presOf" srcId="{C07C2C8F-806D-408C-9158-27F63CBFE3EC}" destId="{9B75800F-CB3E-A043-9A90-113D4AF1E737}" srcOrd="1" destOrd="0" presId="urn:microsoft.com/office/officeart/2005/8/layout/list1"/>
    <dgm:cxn modelId="{400CC64D-257C-4C34-B617-DBA578FA07EB}" srcId="{2E1E5B56-AEAA-4901-A008-CE5337C8034D}" destId="{C1B8494A-E8B9-46B9-A2D5-5549A773B3AD}" srcOrd="0" destOrd="0" parTransId="{B93F2D86-C7BF-4203-992F-CF5382ED0B29}" sibTransId="{B45D4A97-D104-46A8-B21A-A6B84FEB9281}"/>
    <dgm:cxn modelId="{0CC7E2A7-2119-0143-9824-E75B3BC77BDE}" type="presOf" srcId="{C07C2C8F-806D-408C-9158-27F63CBFE3EC}" destId="{EA5D4385-7836-0C4A-AFCC-D32CFF782665}" srcOrd="0" destOrd="0" presId="urn:microsoft.com/office/officeart/2005/8/layout/list1"/>
    <dgm:cxn modelId="{03D66CB0-3A40-254A-9795-D16F65C16541}" type="presOf" srcId="{679DB920-EA84-46AC-BB70-47752A9C5A1E}" destId="{D67F1B56-837E-4A41-B9DF-9D55339D59CD}" srcOrd="0" destOrd="1" presId="urn:microsoft.com/office/officeart/2005/8/layout/list1"/>
    <dgm:cxn modelId="{91EDED85-D4B6-CF47-99ED-09B1733A737B}" type="presParOf" srcId="{4B35B3FE-A8ED-8E4F-9338-59EEE62E4B6A}" destId="{8449D280-0902-604D-A7F0-F630A67A9163}" srcOrd="0" destOrd="0" presId="urn:microsoft.com/office/officeart/2005/8/layout/list1"/>
    <dgm:cxn modelId="{332959BB-E425-CE40-ABDD-A4349AB7FF45}" type="presParOf" srcId="{8449D280-0902-604D-A7F0-F630A67A9163}" destId="{EA5D4385-7836-0C4A-AFCC-D32CFF782665}" srcOrd="0" destOrd="0" presId="urn:microsoft.com/office/officeart/2005/8/layout/list1"/>
    <dgm:cxn modelId="{9AE34338-D889-9841-B81C-0332EB2C3D24}" type="presParOf" srcId="{8449D280-0902-604D-A7F0-F630A67A9163}" destId="{9B75800F-CB3E-A043-9A90-113D4AF1E737}" srcOrd="1" destOrd="0" presId="urn:microsoft.com/office/officeart/2005/8/layout/list1"/>
    <dgm:cxn modelId="{D7D01129-C822-394E-8EFF-8DC01F1E7919}" type="presParOf" srcId="{4B35B3FE-A8ED-8E4F-9338-59EEE62E4B6A}" destId="{DB7B826A-847E-1C4C-9CC3-0E0E1597C7E7}" srcOrd="1" destOrd="0" presId="urn:microsoft.com/office/officeart/2005/8/layout/list1"/>
    <dgm:cxn modelId="{6377B82E-C646-5E41-A5B4-B76E4ED4B692}" type="presParOf" srcId="{4B35B3FE-A8ED-8E4F-9338-59EEE62E4B6A}" destId="{24410013-7A19-A04D-A552-27FBF7CEFABF}" srcOrd="2" destOrd="0" presId="urn:microsoft.com/office/officeart/2005/8/layout/list1"/>
    <dgm:cxn modelId="{F2B4D184-A3BF-2843-9BB7-C09FEF3A67EF}" type="presParOf" srcId="{4B35B3FE-A8ED-8E4F-9338-59EEE62E4B6A}" destId="{038A14DF-2DB3-F943-BF78-A4A18A9C328A}" srcOrd="3" destOrd="0" presId="urn:microsoft.com/office/officeart/2005/8/layout/list1"/>
    <dgm:cxn modelId="{CBA1460E-9F38-0446-AFEF-C7F03EDA692D}" type="presParOf" srcId="{4B35B3FE-A8ED-8E4F-9338-59EEE62E4B6A}" destId="{3EC84CA3-B13F-B541-8370-147E3E91E37C}" srcOrd="4" destOrd="0" presId="urn:microsoft.com/office/officeart/2005/8/layout/list1"/>
    <dgm:cxn modelId="{5CB7ED6A-3C4B-4441-9A82-2FCC7AAA36E3}" type="presParOf" srcId="{3EC84CA3-B13F-B541-8370-147E3E91E37C}" destId="{053A9EDA-C233-6746-8A8F-FB8F0238D816}" srcOrd="0" destOrd="0" presId="urn:microsoft.com/office/officeart/2005/8/layout/list1"/>
    <dgm:cxn modelId="{CAC5A360-E3DD-6A4E-A4EB-8961198DB19E}" type="presParOf" srcId="{3EC84CA3-B13F-B541-8370-147E3E91E37C}" destId="{375037C0-CEEE-744A-9B90-5137266014BD}" srcOrd="1" destOrd="0" presId="urn:microsoft.com/office/officeart/2005/8/layout/list1"/>
    <dgm:cxn modelId="{AA8B9FD1-50B9-8347-99B4-282619F59DC1}" type="presParOf" srcId="{4B35B3FE-A8ED-8E4F-9338-59EEE62E4B6A}" destId="{E842B0F3-BE5E-094D-A6C2-F781897A1317}" srcOrd="5" destOrd="0" presId="urn:microsoft.com/office/officeart/2005/8/layout/list1"/>
    <dgm:cxn modelId="{62EF484B-929C-D54A-A4E5-A0A189E26B04}" type="presParOf" srcId="{4B35B3FE-A8ED-8E4F-9338-59EEE62E4B6A}" destId="{D67F1B56-837E-4A41-B9DF-9D55339D59C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995C2C-37A9-4551-BAF7-8D79F22162B8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07C2C8F-806D-408C-9158-27F63CBFE3EC}">
      <dgm:prSet/>
      <dgm:spPr/>
      <dgm:t>
        <a:bodyPr/>
        <a:lstStyle/>
        <a:p>
          <a:r>
            <a:rPr lang="en-US" dirty="0"/>
            <a:t>Late Onset asthma</a:t>
          </a:r>
        </a:p>
      </dgm:t>
    </dgm:pt>
    <dgm:pt modelId="{865BF4C2-6FCE-4C73-940B-40F58F1EA8DF}" type="parTrans" cxnId="{79B66669-68FD-4A0D-8BF7-C5D2807A3FFE}">
      <dgm:prSet/>
      <dgm:spPr/>
      <dgm:t>
        <a:bodyPr/>
        <a:lstStyle/>
        <a:p>
          <a:endParaRPr lang="en-US"/>
        </a:p>
      </dgm:t>
    </dgm:pt>
    <dgm:pt modelId="{D269006B-8D02-4183-9E78-C492F467D43D}" type="sibTrans" cxnId="{79B66669-68FD-4A0D-8BF7-C5D2807A3FFE}">
      <dgm:prSet/>
      <dgm:spPr/>
      <dgm:t>
        <a:bodyPr/>
        <a:lstStyle/>
        <a:p>
          <a:endParaRPr lang="en-US"/>
        </a:p>
      </dgm:t>
    </dgm:pt>
    <dgm:pt modelId="{2E1E5B56-AEAA-4901-A008-CE5337C8034D}">
      <dgm:prSet/>
      <dgm:spPr/>
      <dgm:t>
        <a:bodyPr/>
        <a:lstStyle/>
        <a:p>
          <a:r>
            <a:rPr lang="en-US"/>
            <a:t>Comorbidities :</a:t>
          </a:r>
        </a:p>
      </dgm:t>
    </dgm:pt>
    <dgm:pt modelId="{7264C5E9-AB76-4D5B-AE12-06187420E6A8}" type="parTrans" cxnId="{3D870D2F-0425-4051-B8A0-B8DF1A0DD73F}">
      <dgm:prSet/>
      <dgm:spPr/>
      <dgm:t>
        <a:bodyPr/>
        <a:lstStyle/>
        <a:p>
          <a:endParaRPr lang="en-US"/>
        </a:p>
      </dgm:t>
    </dgm:pt>
    <dgm:pt modelId="{852A1750-B0E1-489D-9644-961D346CC650}" type="sibTrans" cxnId="{3D870D2F-0425-4051-B8A0-B8DF1A0DD73F}">
      <dgm:prSet/>
      <dgm:spPr/>
      <dgm:t>
        <a:bodyPr/>
        <a:lstStyle/>
        <a:p>
          <a:endParaRPr lang="en-US"/>
        </a:p>
      </dgm:t>
    </dgm:pt>
    <dgm:pt modelId="{C1B8494A-E8B9-46B9-A2D5-5549A773B3AD}">
      <dgm:prSet/>
      <dgm:spPr/>
      <dgm:t>
        <a:bodyPr/>
        <a:lstStyle/>
        <a:p>
          <a:r>
            <a:rPr lang="en-US" dirty="0"/>
            <a:t>Chronic Sinusitis with NP</a:t>
          </a:r>
        </a:p>
      </dgm:t>
    </dgm:pt>
    <dgm:pt modelId="{B93F2D86-C7BF-4203-992F-CF5382ED0B29}" type="parTrans" cxnId="{400CC64D-257C-4C34-B617-DBA578FA07EB}">
      <dgm:prSet/>
      <dgm:spPr/>
      <dgm:t>
        <a:bodyPr/>
        <a:lstStyle/>
        <a:p>
          <a:endParaRPr lang="en-US"/>
        </a:p>
      </dgm:t>
    </dgm:pt>
    <dgm:pt modelId="{B45D4A97-D104-46A8-B21A-A6B84FEB9281}" type="sibTrans" cxnId="{400CC64D-257C-4C34-B617-DBA578FA07EB}">
      <dgm:prSet/>
      <dgm:spPr/>
      <dgm:t>
        <a:bodyPr/>
        <a:lstStyle/>
        <a:p>
          <a:endParaRPr lang="en-US"/>
        </a:p>
      </dgm:t>
    </dgm:pt>
    <dgm:pt modelId="{679DB920-EA84-46AC-BB70-47752A9C5A1E}">
      <dgm:prSet/>
      <dgm:spPr/>
      <dgm:t>
        <a:bodyPr/>
        <a:lstStyle/>
        <a:p>
          <a:r>
            <a:rPr lang="en-US" dirty="0"/>
            <a:t>EGPA</a:t>
          </a:r>
        </a:p>
      </dgm:t>
    </dgm:pt>
    <dgm:pt modelId="{59933DDA-2DA4-4B9F-A537-3C445FEFD3E6}" type="parTrans" cxnId="{3DF79446-CF55-417E-B4A1-5E0ADE33AE33}">
      <dgm:prSet/>
      <dgm:spPr/>
      <dgm:t>
        <a:bodyPr/>
        <a:lstStyle/>
        <a:p>
          <a:endParaRPr lang="en-US"/>
        </a:p>
      </dgm:t>
    </dgm:pt>
    <dgm:pt modelId="{69F4EEB4-7662-453F-898D-C332F64BC415}" type="sibTrans" cxnId="{3DF79446-CF55-417E-B4A1-5E0ADE33AE33}">
      <dgm:prSet/>
      <dgm:spPr/>
      <dgm:t>
        <a:bodyPr/>
        <a:lstStyle/>
        <a:p>
          <a:endParaRPr lang="en-US"/>
        </a:p>
      </dgm:t>
    </dgm:pt>
    <dgm:pt modelId="{8CB3C233-0F51-4065-B401-4B81297F853F}">
      <dgm:prSet/>
      <dgm:spPr/>
      <dgm:t>
        <a:bodyPr/>
        <a:lstStyle/>
        <a:p>
          <a:r>
            <a:rPr lang="en-US" dirty="0"/>
            <a:t>HES</a:t>
          </a:r>
        </a:p>
      </dgm:t>
    </dgm:pt>
    <dgm:pt modelId="{E6C5DBBF-94FE-47E4-8CAB-9037515552D4}" type="parTrans" cxnId="{871ABF2A-12B5-419E-B84A-5D684D8A67A5}">
      <dgm:prSet/>
      <dgm:spPr/>
      <dgm:t>
        <a:bodyPr/>
        <a:lstStyle/>
        <a:p>
          <a:endParaRPr lang="en-IN"/>
        </a:p>
      </dgm:t>
    </dgm:pt>
    <dgm:pt modelId="{2592EC9A-CDA2-4761-9B6D-4BD4F8FE19B1}" type="sibTrans" cxnId="{871ABF2A-12B5-419E-B84A-5D684D8A67A5}">
      <dgm:prSet/>
      <dgm:spPr/>
      <dgm:t>
        <a:bodyPr/>
        <a:lstStyle/>
        <a:p>
          <a:endParaRPr lang="en-IN"/>
        </a:p>
      </dgm:t>
    </dgm:pt>
    <dgm:pt modelId="{4B35B3FE-A8ED-8E4F-9338-59EEE62E4B6A}" type="pres">
      <dgm:prSet presAssocID="{AB995C2C-37A9-4551-BAF7-8D79F22162B8}" presName="linear" presStyleCnt="0">
        <dgm:presLayoutVars>
          <dgm:dir/>
          <dgm:animLvl val="lvl"/>
          <dgm:resizeHandles val="exact"/>
        </dgm:presLayoutVars>
      </dgm:prSet>
      <dgm:spPr/>
    </dgm:pt>
    <dgm:pt modelId="{8449D280-0902-604D-A7F0-F630A67A9163}" type="pres">
      <dgm:prSet presAssocID="{C07C2C8F-806D-408C-9158-27F63CBFE3EC}" presName="parentLin" presStyleCnt="0"/>
      <dgm:spPr/>
    </dgm:pt>
    <dgm:pt modelId="{EA5D4385-7836-0C4A-AFCC-D32CFF782665}" type="pres">
      <dgm:prSet presAssocID="{C07C2C8F-806D-408C-9158-27F63CBFE3EC}" presName="parentLeftMargin" presStyleLbl="node1" presStyleIdx="0" presStyleCnt="2"/>
      <dgm:spPr/>
    </dgm:pt>
    <dgm:pt modelId="{9B75800F-CB3E-A043-9A90-113D4AF1E737}" type="pres">
      <dgm:prSet presAssocID="{C07C2C8F-806D-408C-9158-27F63CBFE3E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B7B826A-847E-1C4C-9CC3-0E0E1597C7E7}" type="pres">
      <dgm:prSet presAssocID="{C07C2C8F-806D-408C-9158-27F63CBFE3EC}" presName="negativeSpace" presStyleCnt="0"/>
      <dgm:spPr/>
    </dgm:pt>
    <dgm:pt modelId="{24410013-7A19-A04D-A552-27FBF7CEFABF}" type="pres">
      <dgm:prSet presAssocID="{C07C2C8F-806D-408C-9158-27F63CBFE3EC}" presName="childText" presStyleLbl="conFgAcc1" presStyleIdx="0" presStyleCnt="2">
        <dgm:presLayoutVars>
          <dgm:bulletEnabled val="1"/>
        </dgm:presLayoutVars>
      </dgm:prSet>
      <dgm:spPr/>
    </dgm:pt>
    <dgm:pt modelId="{038A14DF-2DB3-F943-BF78-A4A18A9C328A}" type="pres">
      <dgm:prSet presAssocID="{D269006B-8D02-4183-9E78-C492F467D43D}" presName="spaceBetweenRectangles" presStyleCnt="0"/>
      <dgm:spPr/>
    </dgm:pt>
    <dgm:pt modelId="{3EC84CA3-B13F-B541-8370-147E3E91E37C}" type="pres">
      <dgm:prSet presAssocID="{2E1E5B56-AEAA-4901-A008-CE5337C8034D}" presName="parentLin" presStyleCnt="0"/>
      <dgm:spPr/>
    </dgm:pt>
    <dgm:pt modelId="{053A9EDA-C233-6746-8A8F-FB8F0238D816}" type="pres">
      <dgm:prSet presAssocID="{2E1E5B56-AEAA-4901-A008-CE5337C8034D}" presName="parentLeftMargin" presStyleLbl="node1" presStyleIdx="0" presStyleCnt="2"/>
      <dgm:spPr/>
    </dgm:pt>
    <dgm:pt modelId="{375037C0-CEEE-744A-9B90-5137266014BD}" type="pres">
      <dgm:prSet presAssocID="{2E1E5B56-AEAA-4901-A008-CE5337C8034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842B0F3-BE5E-094D-A6C2-F781897A1317}" type="pres">
      <dgm:prSet presAssocID="{2E1E5B56-AEAA-4901-A008-CE5337C8034D}" presName="negativeSpace" presStyleCnt="0"/>
      <dgm:spPr/>
    </dgm:pt>
    <dgm:pt modelId="{D67F1B56-837E-4A41-B9DF-9D55339D59CD}" type="pres">
      <dgm:prSet presAssocID="{2E1E5B56-AEAA-4901-A008-CE5337C8034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1A5D819-48F6-3F49-B993-EA1B4ED554C0}" type="presOf" srcId="{2E1E5B56-AEAA-4901-A008-CE5337C8034D}" destId="{053A9EDA-C233-6746-8A8F-FB8F0238D816}" srcOrd="0" destOrd="0" presId="urn:microsoft.com/office/officeart/2005/8/layout/list1"/>
    <dgm:cxn modelId="{2AE54229-E0B3-A349-BDCC-475D39E31D1F}" type="presOf" srcId="{C1B8494A-E8B9-46B9-A2D5-5549A773B3AD}" destId="{D67F1B56-837E-4A41-B9DF-9D55339D59CD}" srcOrd="0" destOrd="0" presId="urn:microsoft.com/office/officeart/2005/8/layout/list1"/>
    <dgm:cxn modelId="{0020722A-2D25-464C-81E4-A5D127C6F854}" type="presOf" srcId="{2E1E5B56-AEAA-4901-A008-CE5337C8034D}" destId="{375037C0-CEEE-744A-9B90-5137266014BD}" srcOrd="1" destOrd="0" presId="urn:microsoft.com/office/officeart/2005/8/layout/list1"/>
    <dgm:cxn modelId="{871ABF2A-12B5-419E-B84A-5D684D8A67A5}" srcId="{2E1E5B56-AEAA-4901-A008-CE5337C8034D}" destId="{8CB3C233-0F51-4065-B401-4B81297F853F}" srcOrd="2" destOrd="0" parTransId="{E6C5DBBF-94FE-47E4-8CAB-9037515552D4}" sibTransId="{2592EC9A-CDA2-4761-9B6D-4BD4F8FE19B1}"/>
    <dgm:cxn modelId="{3D870D2F-0425-4051-B8A0-B8DF1A0DD73F}" srcId="{AB995C2C-37A9-4551-BAF7-8D79F22162B8}" destId="{2E1E5B56-AEAA-4901-A008-CE5337C8034D}" srcOrd="1" destOrd="0" parTransId="{7264C5E9-AB76-4D5B-AE12-06187420E6A8}" sibTransId="{852A1750-B0E1-489D-9644-961D346CC650}"/>
    <dgm:cxn modelId="{5B31F33A-7B1E-4F13-9187-51D5591617DA}" type="presOf" srcId="{8CB3C233-0F51-4065-B401-4B81297F853F}" destId="{D67F1B56-837E-4A41-B9DF-9D55339D59CD}" srcOrd="0" destOrd="2" presId="urn:microsoft.com/office/officeart/2005/8/layout/list1"/>
    <dgm:cxn modelId="{3DF79446-CF55-417E-B4A1-5E0ADE33AE33}" srcId="{2E1E5B56-AEAA-4901-A008-CE5337C8034D}" destId="{679DB920-EA84-46AC-BB70-47752A9C5A1E}" srcOrd="1" destOrd="0" parTransId="{59933DDA-2DA4-4B9F-A537-3C445FEFD3E6}" sibTransId="{69F4EEB4-7662-453F-898D-C332F64BC415}"/>
    <dgm:cxn modelId="{79B66669-68FD-4A0D-8BF7-C5D2807A3FFE}" srcId="{AB995C2C-37A9-4551-BAF7-8D79F22162B8}" destId="{C07C2C8F-806D-408C-9158-27F63CBFE3EC}" srcOrd="0" destOrd="0" parTransId="{865BF4C2-6FCE-4C73-940B-40F58F1EA8DF}" sibTransId="{D269006B-8D02-4183-9E78-C492F467D43D}"/>
    <dgm:cxn modelId="{3F0FA96B-F304-3A4E-8392-1013F272A8F5}" type="presOf" srcId="{AB995C2C-37A9-4551-BAF7-8D79F22162B8}" destId="{4B35B3FE-A8ED-8E4F-9338-59EEE62E4B6A}" srcOrd="0" destOrd="0" presId="urn:microsoft.com/office/officeart/2005/8/layout/list1"/>
    <dgm:cxn modelId="{2D723B6D-7473-A740-8A71-B5C2A8F83D9A}" type="presOf" srcId="{C07C2C8F-806D-408C-9158-27F63CBFE3EC}" destId="{9B75800F-CB3E-A043-9A90-113D4AF1E737}" srcOrd="1" destOrd="0" presId="urn:microsoft.com/office/officeart/2005/8/layout/list1"/>
    <dgm:cxn modelId="{400CC64D-257C-4C34-B617-DBA578FA07EB}" srcId="{2E1E5B56-AEAA-4901-A008-CE5337C8034D}" destId="{C1B8494A-E8B9-46B9-A2D5-5549A773B3AD}" srcOrd="0" destOrd="0" parTransId="{B93F2D86-C7BF-4203-992F-CF5382ED0B29}" sibTransId="{B45D4A97-D104-46A8-B21A-A6B84FEB9281}"/>
    <dgm:cxn modelId="{0CC7E2A7-2119-0143-9824-E75B3BC77BDE}" type="presOf" srcId="{C07C2C8F-806D-408C-9158-27F63CBFE3EC}" destId="{EA5D4385-7836-0C4A-AFCC-D32CFF782665}" srcOrd="0" destOrd="0" presId="urn:microsoft.com/office/officeart/2005/8/layout/list1"/>
    <dgm:cxn modelId="{03D66CB0-3A40-254A-9795-D16F65C16541}" type="presOf" srcId="{679DB920-EA84-46AC-BB70-47752A9C5A1E}" destId="{D67F1B56-837E-4A41-B9DF-9D55339D59CD}" srcOrd="0" destOrd="1" presId="urn:microsoft.com/office/officeart/2005/8/layout/list1"/>
    <dgm:cxn modelId="{91EDED85-D4B6-CF47-99ED-09B1733A737B}" type="presParOf" srcId="{4B35B3FE-A8ED-8E4F-9338-59EEE62E4B6A}" destId="{8449D280-0902-604D-A7F0-F630A67A9163}" srcOrd="0" destOrd="0" presId="urn:microsoft.com/office/officeart/2005/8/layout/list1"/>
    <dgm:cxn modelId="{332959BB-E425-CE40-ABDD-A4349AB7FF45}" type="presParOf" srcId="{8449D280-0902-604D-A7F0-F630A67A9163}" destId="{EA5D4385-7836-0C4A-AFCC-D32CFF782665}" srcOrd="0" destOrd="0" presId="urn:microsoft.com/office/officeart/2005/8/layout/list1"/>
    <dgm:cxn modelId="{9AE34338-D889-9841-B81C-0332EB2C3D24}" type="presParOf" srcId="{8449D280-0902-604D-A7F0-F630A67A9163}" destId="{9B75800F-CB3E-A043-9A90-113D4AF1E737}" srcOrd="1" destOrd="0" presId="urn:microsoft.com/office/officeart/2005/8/layout/list1"/>
    <dgm:cxn modelId="{D7D01129-C822-394E-8EFF-8DC01F1E7919}" type="presParOf" srcId="{4B35B3FE-A8ED-8E4F-9338-59EEE62E4B6A}" destId="{DB7B826A-847E-1C4C-9CC3-0E0E1597C7E7}" srcOrd="1" destOrd="0" presId="urn:microsoft.com/office/officeart/2005/8/layout/list1"/>
    <dgm:cxn modelId="{6377B82E-C646-5E41-A5B4-B76E4ED4B692}" type="presParOf" srcId="{4B35B3FE-A8ED-8E4F-9338-59EEE62E4B6A}" destId="{24410013-7A19-A04D-A552-27FBF7CEFABF}" srcOrd="2" destOrd="0" presId="urn:microsoft.com/office/officeart/2005/8/layout/list1"/>
    <dgm:cxn modelId="{F2B4D184-A3BF-2843-9BB7-C09FEF3A67EF}" type="presParOf" srcId="{4B35B3FE-A8ED-8E4F-9338-59EEE62E4B6A}" destId="{038A14DF-2DB3-F943-BF78-A4A18A9C328A}" srcOrd="3" destOrd="0" presId="urn:microsoft.com/office/officeart/2005/8/layout/list1"/>
    <dgm:cxn modelId="{CBA1460E-9F38-0446-AFEF-C7F03EDA692D}" type="presParOf" srcId="{4B35B3FE-A8ED-8E4F-9338-59EEE62E4B6A}" destId="{3EC84CA3-B13F-B541-8370-147E3E91E37C}" srcOrd="4" destOrd="0" presId="urn:microsoft.com/office/officeart/2005/8/layout/list1"/>
    <dgm:cxn modelId="{5CB7ED6A-3C4B-4441-9A82-2FCC7AAA36E3}" type="presParOf" srcId="{3EC84CA3-B13F-B541-8370-147E3E91E37C}" destId="{053A9EDA-C233-6746-8A8F-FB8F0238D816}" srcOrd="0" destOrd="0" presId="urn:microsoft.com/office/officeart/2005/8/layout/list1"/>
    <dgm:cxn modelId="{CAC5A360-E3DD-6A4E-A4EB-8961198DB19E}" type="presParOf" srcId="{3EC84CA3-B13F-B541-8370-147E3E91E37C}" destId="{375037C0-CEEE-744A-9B90-5137266014BD}" srcOrd="1" destOrd="0" presId="urn:microsoft.com/office/officeart/2005/8/layout/list1"/>
    <dgm:cxn modelId="{AA8B9FD1-50B9-8347-99B4-282619F59DC1}" type="presParOf" srcId="{4B35B3FE-A8ED-8E4F-9338-59EEE62E4B6A}" destId="{E842B0F3-BE5E-094D-A6C2-F781897A1317}" srcOrd="5" destOrd="0" presId="urn:microsoft.com/office/officeart/2005/8/layout/list1"/>
    <dgm:cxn modelId="{62EF484B-929C-D54A-A4E5-A0A189E26B04}" type="presParOf" srcId="{4B35B3FE-A8ED-8E4F-9338-59EEE62E4B6A}" destId="{D67F1B56-837E-4A41-B9DF-9D55339D59C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B995C2C-37A9-4551-BAF7-8D79F22162B8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07C2C8F-806D-408C-9158-27F63CBFE3EC}">
      <dgm:prSet/>
      <dgm:spPr/>
      <dgm:t>
        <a:bodyPr/>
        <a:lstStyle/>
        <a:p>
          <a:r>
            <a:rPr lang="en-US" u="none" dirty="0"/>
            <a:t>Adult / Late Onset </a:t>
          </a:r>
          <a:r>
            <a:rPr lang="en-US" dirty="0"/>
            <a:t>asthma</a:t>
          </a:r>
        </a:p>
      </dgm:t>
    </dgm:pt>
    <dgm:pt modelId="{865BF4C2-6FCE-4C73-940B-40F58F1EA8DF}" type="parTrans" cxnId="{79B66669-68FD-4A0D-8BF7-C5D2807A3FFE}">
      <dgm:prSet/>
      <dgm:spPr/>
      <dgm:t>
        <a:bodyPr/>
        <a:lstStyle/>
        <a:p>
          <a:endParaRPr lang="en-US"/>
        </a:p>
      </dgm:t>
    </dgm:pt>
    <dgm:pt modelId="{D269006B-8D02-4183-9E78-C492F467D43D}" type="sibTrans" cxnId="{79B66669-68FD-4A0D-8BF7-C5D2807A3FFE}">
      <dgm:prSet/>
      <dgm:spPr/>
      <dgm:t>
        <a:bodyPr/>
        <a:lstStyle/>
        <a:p>
          <a:endParaRPr lang="en-US"/>
        </a:p>
      </dgm:t>
    </dgm:pt>
    <dgm:pt modelId="{2E1E5B56-AEAA-4901-A008-CE5337C8034D}">
      <dgm:prSet/>
      <dgm:spPr/>
      <dgm:t>
        <a:bodyPr/>
        <a:lstStyle/>
        <a:p>
          <a:r>
            <a:rPr lang="en-US"/>
            <a:t>Comorbidities :</a:t>
          </a:r>
        </a:p>
      </dgm:t>
    </dgm:pt>
    <dgm:pt modelId="{7264C5E9-AB76-4D5B-AE12-06187420E6A8}" type="parTrans" cxnId="{3D870D2F-0425-4051-B8A0-B8DF1A0DD73F}">
      <dgm:prSet/>
      <dgm:spPr/>
      <dgm:t>
        <a:bodyPr/>
        <a:lstStyle/>
        <a:p>
          <a:endParaRPr lang="en-US"/>
        </a:p>
      </dgm:t>
    </dgm:pt>
    <dgm:pt modelId="{852A1750-B0E1-489D-9644-961D346CC650}" type="sibTrans" cxnId="{3D870D2F-0425-4051-B8A0-B8DF1A0DD73F}">
      <dgm:prSet/>
      <dgm:spPr/>
      <dgm:t>
        <a:bodyPr/>
        <a:lstStyle/>
        <a:p>
          <a:endParaRPr lang="en-US"/>
        </a:p>
      </dgm:t>
    </dgm:pt>
    <dgm:pt modelId="{C1B8494A-E8B9-46B9-A2D5-5549A773B3AD}">
      <dgm:prSet/>
      <dgm:spPr/>
      <dgm:t>
        <a:bodyPr/>
        <a:lstStyle/>
        <a:p>
          <a:r>
            <a:rPr lang="en-US" dirty="0"/>
            <a:t>Nasal Polyposis</a:t>
          </a:r>
        </a:p>
      </dgm:t>
    </dgm:pt>
    <dgm:pt modelId="{B93F2D86-C7BF-4203-992F-CF5382ED0B29}" type="parTrans" cxnId="{400CC64D-257C-4C34-B617-DBA578FA07EB}">
      <dgm:prSet/>
      <dgm:spPr/>
      <dgm:t>
        <a:bodyPr/>
        <a:lstStyle/>
        <a:p>
          <a:endParaRPr lang="en-US"/>
        </a:p>
      </dgm:t>
    </dgm:pt>
    <dgm:pt modelId="{B45D4A97-D104-46A8-B21A-A6B84FEB9281}" type="sibTrans" cxnId="{400CC64D-257C-4C34-B617-DBA578FA07EB}">
      <dgm:prSet/>
      <dgm:spPr/>
      <dgm:t>
        <a:bodyPr/>
        <a:lstStyle/>
        <a:p>
          <a:endParaRPr lang="en-US"/>
        </a:p>
      </dgm:t>
    </dgm:pt>
    <dgm:pt modelId="{679DB920-EA84-46AC-BB70-47752A9C5A1E}">
      <dgm:prSet/>
      <dgm:spPr/>
      <dgm:t>
        <a:bodyPr/>
        <a:lstStyle/>
        <a:p>
          <a:r>
            <a:rPr lang="en-US" dirty="0"/>
            <a:t>Airway Mucus</a:t>
          </a:r>
        </a:p>
      </dgm:t>
    </dgm:pt>
    <dgm:pt modelId="{59933DDA-2DA4-4B9F-A537-3C445FEFD3E6}" type="parTrans" cxnId="{3DF79446-CF55-417E-B4A1-5E0ADE33AE33}">
      <dgm:prSet/>
      <dgm:spPr/>
      <dgm:t>
        <a:bodyPr/>
        <a:lstStyle/>
        <a:p>
          <a:endParaRPr lang="en-US"/>
        </a:p>
      </dgm:t>
    </dgm:pt>
    <dgm:pt modelId="{69F4EEB4-7662-453F-898D-C332F64BC415}" type="sibTrans" cxnId="{3DF79446-CF55-417E-B4A1-5E0ADE33AE33}">
      <dgm:prSet/>
      <dgm:spPr/>
      <dgm:t>
        <a:bodyPr/>
        <a:lstStyle/>
        <a:p>
          <a:endParaRPr lang="en-US"/>
        </a:p>
      </dgm:t>
    </dgm:pt>
    <dgm:pt modelId="{BC7A821C-DD5E-D24B-82DA-21C4801ACBD0}">
      <dgm:prSet/>
      <dgm:spPr/>
      <dgm:t>
        <a:bodyPr/>
        <a:lstStyle/>
        <a:p>
          <a:r>
            <a:rPr lang="en-US" dirty="0"/>
            <a:t>EGPA / CEP</a:t>
          </a:r>
        </a:p>
      </dgm:t>
    </dgm:pt>
    <dgm:pt modelId="{B5EF9F57-8347-A749-A58A-9996F2CE271F}" type="parTrans" cxnId="{5A30C713-FDE3-C248-9B74-BAE41DCDEA23}">
      <dgm:prSet/>
      <dgm:spPr/>
      <dgm:t>
        <a:bodyPr/>
        <a:lstStyle/>
        <a:p>
          <a:endParaRPr lang="en-GB"/>
        </a:p>
      </dgm:t>
    </dgm:pt>
    <dgm:pt modelId="{9BB6C056-FF84-354C-8F3E-4C815BD3E7F0}" type="sibTrans" cxnId="{5A30C713-FDE3-C248-9B74-BAE41DCDEA23}">
      <dgm:prSet/>
      <dgm:spPr/>
      <dgm:t>
        <a:bodyPr/>
        <a:lstStyle/>
        <a:p>
          <a:endParaRPr lang="en-GB"/>
        </a:p>
      </dgm:t>
    </dgm:pt>
    <dgm:pt modelId="{4B35B3FE-A8ED-8E4F-9338-59EEE62E4B6A}" type="pres">
      <dgm:prSet presAssocID="{AB995C2C-37A9-4551-BAF7-8D79F22162B8}" presName="linear" presStyleCnt="0">
        <dgm:presLayoutVars>
          <dgm:dir/>
          <dgm:animLvl val="lvl"/>
          <dgm:resizeHandles val="exact"/>
        </dgm:presLayoutVars>
      </dgm:prSet>
      <dgm:spPr/>
    </dgm:pt>
    <dgm:pt modelId="{8449D280-0902-604D-A7F0-F630A67A9163}" type="pres">
      <dgm:prSet presAssocID="{C07C2C8F-806D-408C-9158-27F63CBFE3EC}" presName="parentLin" presStyleCnt="0"/>
      <dgm:spPr/>
    </dgm:pt>
    <dgm:pt modelId="{EA5D4385-7836-0C4A-AFCC-D32CFF782665}" type="pres">
      <dgm:prSet presAssocID="{C07C2C8F-806D-408C-9158-27F63CBFE3EC}" presName="parentLeftMargin" presStyleLbl="node1" presStyleIdx="0" presStyleCnt="2"/>
      <dgm:spPr/>
    </dgm:pt>
    <dgm:pt modelId="{9B75800F-CB3E-A043-9A90-113D4AF1E737}" type="pres">
      <dgm:prSet presAssocID="{C07C2C8F-806D-408C-9158-27F63CBFE3E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B7B826A-847E-1C4C-9CC3-0E0E1597C7E7}" type="pres">
      <dgm:prSet presAssocID="{C07C2C8F-806D-408C-9158-27F63CBFE3EC}" presName="negativeSpace" presStyleCnt="0"/>
      <dgm:spPr/>
    </dgm:pt>
    <dgm:pt modelId="{24410013-7A19-A04D-A552-27FBF7CEFABF}" type="pres">
      <dgm:prSet presAssocID="{C07C2C8F-806D-408C-9158-27F63CBFE3EC}" presName="childText" presStyleLbl="conFgAcc1" presStyleIdx="0" presStyleCnt="2">
        <dgm:presLayoutVars>
          <dgm:bulletEnabled val="1"/>
        </dgm:presLayoutVars>
      </dgm:prSet>
      <dgm:spPr/>
    </dgm:pt>
    <dgm:pt modelId="{038A14DF-2DB3-F943-BF78-A4A18A9C328A}" type="pres">
      <dgm:prSet presAssocID="{D269006B-8D02-4183-9E78-C492F467D43D}" presName="spaceBetweenRectangles" presStyleCnt="0"/>
      <dgm:spPr/>
    </dgm:pt>
    <dgm:pt modelId="{3EC84CA3-B13F-B541-8370-147E3E91E37C}" type="pres">
      <dgm:prSet presAssocID="{2E1E5B56-AEAA-4901-A008-CE5337C8034D}" presName="parentLin" presStyleCnt="0"/>
      <dgm:spPr/>
    </dgm:pt>
    <dgm:pt modelId="{053A9EDA-C233-6746-8A8F-FB8F0238D816}" type="pres">
      <dgm:prSet presAssocID="{2E1E5B56-AEAA-4901-A008-CE5337C8034D}" presName="parentLeftMargin" presStyleLbl="node1" presStyleIdx="0" presStyleCnt="2"/>
      <dgm:spPr/>
    </dgm:pt>
    <dgm:pt modelId="{375037C0-CEEE-744A-9B90-5137266014BD}" type="pres">
      <dgm:prSet presAssocID="{2E1E5B56-AEAA-4901-A008-CE5337C8034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842B0F3-BE5E-094D-A6C2-F781897A1317}" type="pres">
      <dgm:prSet presAssocID="{2E1E5B56-AEAA-4901-A008-CE5337C8034D}" presName="negativeSpace" presStyleCnt="0"/>
      <dgm:spPr/>
    </dgm:pt>
    <dgm:pt modelId="{D67F1B56-837E-4A41-B9DF-9D55339D59CD}" type="pres">
      <dgm:prSet presAssocID="{2E1E5B56-AEAA-4901-A008-CE5337C8034D}" presName="childText" presStyleLbl="conFgAcc1" presStyleIdx="1" presStyleCnt="2" custLinFactNeighborX="-396">
        <dgm:presLayoutVars>
          <dgm:bulletEnabled val="1"/>
        </dgm:presLayoutVars>
      </dgm:prSet>
      <dgm:spPr/>
    </dgm:pt>
  </dgm:ptLst>
  <dgm:cxnLst>
    <dgm:cxn modelId="{5A30C713-FDE3-C248-9B74-BAE41DCDEA23}" srcId="{2E1E5B56-AEAA-4901-A008-CE5337C8034D}" destId="{BC7A821C-DD5E-D24B-82DA-21C4801ACBD0}" srcOrd="2" destOrd="0" parTransId="{B5EF9F57-8347-A749-A58A-9996F2CE271F}" sibTransId="{9BB6C056-FF84-354C-8F3E-4C815BD3E7F0}"/>
    <dgm:cxn modelId="{A1A5D819-48F6-3F49-B993-EA1B4ED554C0}" type="presOf" srcId="{2E1E5B56-AEAA-4901-A008-CE5337C8034D}" destId="{053A9EDA-C233-6746-8A8F-FB8F0238D816}" srcOrd="0" destOrd="0" presId="urn:microsoft.com/office/officeart/2005/8/layout/list1"/>
    <dgm:cxn modelId="{2AE54229-E0B3-A349-BDCC-475D39E31D1F}" type="presOf" srcId="{C1B8494A-E8B9-46B9-A2D5-5549A773B3AD}" destId="{D67F1B56-837E-4A41-B9DF-9D55339D59CD}" srcOrd="0" destOrd="0" presId="urn:microsoft.com/office/officeart/2005/8/layout/list1"/>
    <dgm:cxn modelId="{0020722A-2D25-464C-81E4-A5D127C6F854}" type="presOf" srcId="{2E1E5B56-AEAA-4901-A008-CE5337C8034D}" destId="{375037C0-CEEE-744A-9B90-5137266014BD}" srcOrd="1" destOrd="0" presId="urn:microsoft.com/office/officeart/2005/8/layout/list1"/>
    <dgm:cxn modelId="{3D870D2F-0425-4051-B8A0-B8DF1A0DD73F}" srcId="{AB995C2C-37A9-4551-BAF7-8D79F22162B8}" destId="{2E1E5B56-AEAA-4901-A008-CE5337C8034D}" srcOrd="1" destOrd="0" parTransId="{7264C5E9-AB76-4D5B-AE12-06187420E6A8}" sibTransId="{852A1750-B0E1-489D-9644-961D346CC650}"/>
    <dgm:cxn modelId="{91187861-D271-504E-8623-055C6F0A7E3B}" type="presOf" srcId="{BC7A821C-DD5E-D24B-82DA-21C4801ACBD0}" destId="{D67F1B56-837E-4A41-B9DF-9D55339D59CD}" srcOrd="0" destOrd="2" presId="urn:microsoft.com/office/officeart/2005/8/layout/list1"/>
    <dgm:cxn modelId="{3DF79446-CF55-417E-B4A1-5E0ADE33AE33}" srcId="{2E1E5B56-AEAA-4901-A008-CE5337C8034D}" destId="{679DB920-EA84-46AC-BB70-47752A9C5A1E}" srcOrd="1" destOrd="0" parTransId="{59933DDA-2DA4-4B9F-A537-3C445FEFD3E6}" sibTransId="{69F4EEB4-7662-453F-898D-C332F64BC415}"/>
    <dgm:cxn modelId="{79B66669-68FD-4A0D-8BF7-C5D2807A3FFE}" srcId="{AB995C2C-37A9-4551-BAF7-8D79F22162B8}" destId="{C07C2C8F-806D-408C-9158-27F63CBFE3EC}" srcOrd="0" destOrd="0" parTransId="{865BF4C2-6FCE-4C73-940B-40F58F1EA8DF}" sibTransId="{D269006B-8D02-4183-9E78-C492F467D43D}"/>
    <dgm:cxn modelId="{3F0FA96B-F304-3A4E-8392-1013F272A8F5}" type="presOf" srcId="{AB995C2C-37A9-4551-BAF7-8D79F22162B8}" destId="{4B35B3FE-A8ED-8E4F-9338-59EEE62E4B6A}" srcOrd="0" destOrd="0" presId="urn:microsoft.com/office/officeart/2005/8/layout/list1"/>
    <dgm:cxn modelId="{2D723B6D-7473-A740-8A71-B5C2A8F83D9A}" type="presOf" srcId="{C07C2C8F-806D-408C-9158-27F63CBFE3EC}" destId="{9B75800F-CB3E-A043-9A90-113D4AF1E737}" srcOrd="1" destOrd="0" presId="urn:microsoft.com/office/officeart/2005/8/layout/list1"/>
    <dgm:cxn modelId="{400CC64D-257C-4C34-B617-DBA578FA07EB}" srcId="{2E1E5B56-AEAA-4901-A008-CE5337C8034D}" destId="{C1B8494A-E8B9-46B9-A2D5-5549A773B3AD}" srcOrd="0" destOrd="0" parTransId="{B93F2D86-C7BF-4203-992F-CF5382ED0B29}" sibTransId="{B45D4A97-D104-46A8-B21A-A6B84FEB9281}"/>
    <dgm:cxn modelId="{0CC7E2A7-2119-0143-9824-E75B3BC77BDE}" type="presOf" srcId="{C07C2C8F-806D-408C-9158-27F63CBFE3EC}" destId="{EA5D4385-7836-0C4A-AFCC-D32CFF782665}" srcOrd="0" destOrd="0" presId="urn:microsoft.com/office/officeart/2005/8/layout/list1"/>
    <dgm:cxn modelId="{03D66CB0-3A40-254A-9795-D16F65C16541}" type="presOf" srcId="{679DB920-EA84-46AC-BB70-47752A9C5A1E}" destId="{D67F1B56-837E-4A41-B9DF-9D55339D59CD}" srcOrd="0" destOrd="1" presId="urn:microsoft.com/office/officeart/2005/8/layout/list1"/>
    <dgm:cxn modelId="{91EDED85-D4B6-CF47-99ED-09B1733A737B}" type="presParOf" srcId="{4B35B3FE-A8ED-8E4F-9338-59EEE62E4B6A}" destId="{8449D280-0902-604D-A7F0-F630A67A9163}" srcOrd="0" destOrd="0" presId="urn:microsoft.com/office/officeart/2005/8/layout/list1"/>
    <dgm:cxn modelId="{332959BB-E425-CE40-ABDD-A4349AB7FF45}" type="presParOf" srcId="{8449D280-0902-604D-A7F0-F630A67A9163}" destId="{EA5D4385-7836-0C4A-AFCC-D32CFF782665}" srcOrd="0" destOrd="0" presId="urn:microsoft.com/office/officeart/2005/8/layout/list1"/>
    <dgm:cxn modelId="{9AE34338-D889-9841-B81C-0332EB2C3D24}" type="presParOf" srcId="{8449D280-0902-604D-A7F0-F630A67A9163}" destId="{9B75800F-CB3E-A043-9A90-113D4AF1E737}" srcOrd="1" destOrd="0" presId="urn:microsoft.com/office/officeart/2005/8/layout/list1"/>
    <dgm:cxn modelId="{D7D01129-C822-394E-8EFF-8DC01F1E7919}" type="presParOf" srcId="{4B35B3FE-A8ED-8E4F-9338-59EEE62E4B6A}" destId="{DB7B826A-847E-1C4C-9CC3-0E0E1597C7E7}" srcOrd="1" destOrd="0" presId="urn:microsoft.com/office/officeart/2005/8/layout/list1"/>
    <dgm:cxn modelId="{6377B82E-C646-5E41-A5B4-B76E4ED4B692}" type="presParOf" srcId="{4B35B3FE-A8ED-8E4F-9338-59EEE62E4B6A}" destId="{24410013-7A19-A04D-A552-27FBF7CEFABF}" srcOrd="2" destOrd="0" presId="urn:microsoft.com/office/officeart/2005/8/layout/list1"/>
    <dgm:cxn modelId="{F2B4D184-A3BF-2843-9BB7-C09FEF3A67EF}" type="presParOf" srcId="{4B35B3FE-A8ED-8E4F-9338-59EEE62E4B6A}" destId="{038A14DF-2DB3-F943-BF78-A4A18A9C328A}" srcOrd="3" destOrd="0" presId="urn:microsoft.com/office/officeart/2005/8/layout/list1"/>
    <dgm:cxn modelId="{CBA1460E-9F38-0446-AFEF-C7F03EDA692D}" type="presParOf" srcId="{4B35B3FE-A8ED-8E4F-9338-59EEE62E4B6A}" destId="{3EC84CA3-B13F-B541-8370-147E3E91E37C}" srcOrd="4" destOrd="0" presId="urn:microsoft.com/office/officeart/2005/8/layout/list1"/>
    <dgm:cxn modelId="{5CB7ED6A-3C4B-4441-9A82-2FCC7AAA36E3}" type="presParOf" srcId="{3EC84CA3-B13F-B541-8370-147E3E91E37C}" destId="{053A9EDA-C233-6746-8A8F-FB8F0238D816}" srcOrd="0" destOrd="0" presId="urn:microsoft.com/office/officeart/2005/8/layout/list1"/>
    <dgm:cxn modelId="{CAC5A360-E3DD-6A4E-A4EB-8961198DB19E}" type="presParOf" srcId="{3EC84CA3-B13F-B541-8370-147E3E91E37C}" destId="{375037C0-CEEE-744A-9B90-5137266014BD}" srcOrd="1" destOrd="0" presId="urn:microsoft.com/office/officeart/2005/8/layout/list1"/>
    <dgm:cxn modelId="{AA8B9FD1-50B9-8347-99B4-282619F59DC1}" type="presParOf" srcId="{4B35B3FE-A8ED-8E4F-9338-59EEE62E4B6A}" destId="{E842B0F3-BE5E-094D-A6C2-F781897A1317}" srcOrd="5" destOrd="0" presId="urn:microsoft.com/office/officeart/2005/8/layout/list1"/>
    <dgm:cxn modelId="{62EF484B-929C-D54A-A4E5-A0A189E26B04}" type="presParOf" srcId="{4B35B3FE-A8ED-8E4F-9338-59EEE62E4B6A}" destId="{D67F1B56-837E-4A41-B9DF-9D55339D59C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A01E2E9-759D-462B-8834-09F2DAD1E8E3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E3370BB-FA36-4625-B123-C5BB7BB5183D}">
      <dgm:prSet/>
      <dgm:spPr/>
      <dgm:t>
        <a:bodyPr/>
        <a:lstStyle/>
        <a:p>
          <a:r>
            <a:rPr lang="en-US" dirty="0"/>
            <a:t>Uncontrolled Asthmatics on GINA Step 5</a:t>
          </a:r>
        </a:p>
      </dgm:t>
    </dgm:pt>
    <dgm:pt modelId="{673BCBE8-50A4-4143-A648-95B86BD46F8F}" type="parTrans" cxnId="{782BA746-1FF0-4DC6-B0CA-B8278C68D9D2}">
      <dgm:prSet/>
      <dgm:spPr/>
      <dgm:t>
        <a:bodyPr/>
        <a:lstStyle/>
        <a:p>
          <a:endParaRPr lang="en-US"/>
        </a:p>
      </dgm:t>
    </dgm:pt>
    <dgm:pt modelId="{AC7FEC42-FC3A-40A0-B245-8674F16CF435}" type="sibTrans" cxnId="{782BA746-1FF0-4DC6-B0CA-B8278C68D9D2}">
      <dgm:prSet/>
      <dgm:spPr/>
      <dgm:t>
        <a:bodyPr/>
        <a:lstStyle/>
        <a:p>
          <a:endParaRPr lang="en-US"/>
        </a:p>
      </dgm:t>
    </dgm:pt>
    <dgm:pt modelId="{B8C5D6F9-B85C-4177-A0C2-DCC5E2EEAB23}">
      <dgm:prSet/>
      <dgm:spPr/>
      <dgm:t>
        <a:bodyPr/>
        <a:lstStyle/>
        <a:p>
          <a:r>
            <a:rPr lang="en-US" dirty="0"/>
            <a:t>Type 2 Severe Asthma ( Biomarkers )</a:t>
          </a:r>
        </a:p>
      </dgm:t>
    </dgm:pt>
    <dgm:pt modelId="{EDDC721E-856C-4ACC-819C-DDF739B01953}" type="parTrans" cxnId="{998101A7-2866-4366-A591-57926B966133}">
      <dgm:prSet/>
      <dgm:spPr/>
      <dgm:t>
        <a:bodyPr/>
        <a:lstStyle/>
        <a:p>
          <a:endParaRPr lang="en-US"/>
        </a:p>
      </dgm:t>
    </dgm:pt>
    <dgm:pt modelId="{B6030BF1-D2AA-45EF-B55A-F7A11C3651BF}" type="sibTrans" cxnId="{998101A7-2866-4366-A591-57926B966133}">
      <dgm:prSet/>
      <dgm:spPr/>
      <dgm:t>
        <a:bodyPr/>
        <a:lstStyle/>
        <a:p>
          <a:endParaRPr lang="en-US"/>
        </a:p>
      </dgm:t>
    </dgm:pt>
    <dgm:pt modelId="{A997E207-521A-4A27-8305-55133F17B12E}">
      <dgm:prSet/>
      <dgm:spPr/>
      <dgm:t>
        <a:bodyPr/>
        <a:lstStyle/>
        <a:p>
          <a:r>
            <a:rPr lang="en-US" dirty="0"/>
            <a:t>Match comorbidities &amp; Expectations</a:t>
          </a:r>
        </a:p>
      </dgm:t>
    </dgm:pt>
    <dgm:pt modelId="{FFC68B32-9093-4533-8E0B-18CDB0A2883A}" type="parTrans" cxnId="{1FBEBAC2-0D99-4037-B775-981D2BD371A6}">
      <dgm:prSet/>
      <dgm:spPr/>
      <dgm:t>
        <a:bodyPr/>
        <a:lstStyle/>
        <a:p>
          <a:endParaRPr lang="en-US"/>
        </a:p>
      </dgm:t>
    </dgm:pt>
    <dgm:pt modelId="{F1427C90-E83D-4150-B421-C3EB0886CC00}" type="sibTrans" cxnId="{1FBEBAC2-0D99-4037-B775-981D2BD371A6}">
      <dgm:prSet/>
      <dgm:spPr/>
      <dgm:t>
        <a:bodyPr/>
        <a:lstStyle/>
        <a:p>
          <a:endParaRPr lang="en-US"/>
        </a:p>
      </dgm:t>
    </dgm:pt>
    <dgm:pt modelId="{5EBE2FB2-9B56-4852-8EBD-DC5B6254F474}">
      <dgm:prSet/>
      <dgm:spPr/>
      <dgm:t>
        <a:bodyPr/>
        <a:lstStyle/>
        <a:p>
          <a:r>
            <a:rPr lang="en-US"/>
            <a:t>NOK</a:t>
          </a:r>
        </a:p>
      </dgm:t>
    </dgm:pt>
    <dgm:pt modelId="{53A36E07-D60E-4CAA-A7B9-05CD1AF6D9E2}" type="parTrans" cxnId="{5B218A02-1794-4F5B-B2FD-EDCF03585BE9}">
      <dgm:prSet/>
      <dgm:spPr/>
      <dgm:t>
        <a:bodyPr/>
        <a:lstStyle/>
        <a:p>
          <a:endParaRPr lang="en-US"/>
        </a:p>
      </dgm:t>
    </dgm:pt>
    <dgm:pt modelId="{5467B856-ED52-46FB-9B71-A4C94CCA91BD}" type="sibTrans" cxnId="{5B218A02-1794-4F5B-B2FD-EDCF03585BE9}">
      <dgm:prSet/>
      <dgm:spPr/>
      <dgm:t>
        <a:bodyPr/>
        <a:lstStyle/>
        <a:p>
          <a:endParaRPr lang="en-US"/>
        </a:p>
      </dgm:t>
    </dgm:pt>
    <dgm:pt modelId="{26818CBD-3805-4147-BEE2-B84A9998182E}">
      <dgm:prSet/>
      <dgm:spPr/>
      <dgm:t>
        <a:bodyPr/>
        <a:lstStyle/>
        <a:p>
          <a:r>
            <a:rPr lang="en-US"/>
            <a:t>Zero OCS Use</a:t>
          </a:r>
          <a:endParaRPr lang="en-US" dirty="0"/>
        </a:p>
      </dgm:t>
    </dgm:pt>
    <dgm:pt modelId="{8FFF3244-0B9B-214F-8368-7C857FEA28B4}" type="parTrans" cxnId="{B622ECE2-DD75-404A-8C1B-0876B51B709A}">
      <dgm:prSet/>
      <dgm:spPr/>
      <dgm:t>
        <a:bodyPr/>
        <a:lstStyle/>
        <a:p>
          <a:endParaRPr lang="en-GB"/>
        </a:p>
      </dgm:t>
    </dgm:pt>
    <dgm:pt modelId="{D685B69D-D9E4-694F-B3E5-452A6C61997F}" type="sibTrans" cxnId="{B622ECE2-DD75-404A-8C1B-0876B51B709A}">
      <dgm:prSet/>
      <dgm:spPr/>
      <dgm:t>
        <a:bodyPr/>
        <a:lstStyle/>
        <a:p>
          <a:endParaRPr lang="en-GB"/>
        </a:p>
      </dgm:t>
    </dgm:pt>
    <dgm:pt modelId="{151AA865-050C-9544-9CFB-2EBED236F549}" type="pres">
      <dgm:prSet presAssocID="{FA01E2E9-759D-462B-8834-09F2DAD1E8E3}" presName="linear" presStyleCnt="0">
        <dgm:presLayoutVars>
          <dgm:animLvl val="lvl"/>
          <dgm:resizeHandles val="exact"/>
        </dgm:presLayoutVars>
      </dgm:prSet>
      <dgm:spPr/>
    </dgm:pt>
    <dgm:pt modelId="{2918871C-5461-F048-8E56-D80CF4AF934A}" type="pres">
      <dgm:prSet presAssocID="{26818CBD-3805-4147-BEE2-B84A9998182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5DEE92C-4B52-2246-B929-1EC73C04EA05}" type="pres">
      <dgm:prSet presAssocID="{D685B69D-D9E4-694F-B3E5-452A6C61997F}" presName="spacer" presStyleCnt="0"/>
      <dgm:spPr/>
    </dgm:pt>
    <dgm:pt modelId="{D8DA4254-2344-EB49-9E7A-2941E7A12731}" type="pres">
      <dgm:prSet presAssocID="{4E3370BB-FA36-4625-B123-C5BB7BB5183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997674C-3C08-714F-8BD7-43BF2E0400E4}" type="pres">
      <dgm:prSet presAssocID="{AC7FEC42-FC3A-40A0-B245-8674F16CF435}" presName="spacer" presStyleCnt="0"/>
      <dgm:spPr/>
    </dgm:pt>
    <dgm:pt modelId="{BF95EEC2-0DC9-C144-90F1-A0DF3C95A8A3}" type="pres">
      <dgm:prSet presAssocID="{B8C5D6F9-B85C-4177-A0C2-DCC5E2EEAB2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A34FDF3-E329-0F4B-94D0-BFF52282C6AF}" type="pres">
      <dgm:prSet presAssocID="{B6030BF1-D2AA-45EF-B55A-F7A11C3651BF}" presName="spacer" presStyleCnt="0"/>
      <dgm:spPr/>
    </dgm:pt>
    <dgm:pt modelId="{BE9B07CC-36CA-904C-926C-BE54932ECB76}" type="pres">
      <dgm:prSet presAssocID="{A997E207-521A-4A27-8305-55133F17B12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E25DA4E-E3C9-B84F-B3AB-7447FC5FD48F}" type="pres">
      <dgm:prSet presAssocID="{F1427C90-E83D-4150-B421-C3EB0886CC00}" presName="spacer" presStyleCnt="0"/>
      <dgm:spPr/>
    </dgm:pt>
    <dgm:pt modelId="{622D1097-1CC0-0D4E-9C9A-A7EBF16670A6}" type="pres">
      <dgm:prSet presAssocID="{5EBE2FB2-9B56-4852-8EBD-DC5B6254F474}" presName="parentText" presStyleLbl="node1" presStyleIdx="4" presStyleCnt="5" custLinFactNeighborX="-4842" custLinFactNeighborY="42763">
        <dgm:presLayoutVars>
          <dgm:chMax val="0"/>
          <dgm:bulletEnabled val="1"/>
        </dgm:presLayoutVars>
      </dgm:prSet>
      <dgm:spPr/>
    </dgm:pt>
  </dgm:ptLst>
  <dgm:cxnLst>
    <dgm:cxn modelId="{5B218A02-1794-4F5B-B2FD-EDCF03585BE9}" srcId="{FA01E2E9-759D-462B-8834-09F2DAD1E8E3}" destId="{5EBE2FB2-9B56-4852-8EBD-DC5B6254F474}" srcOrd="4" destOrd="0" parTransId="{53A36E07-D60E-4CAA-A7B9-05CD1AF6D9E2}" sibTransId="{5467B856-ED52-46FB-9B71-A4C94CCA91BD}"/>
    <dgm:cxn modelId="{01C74F2E-3B7F-894D-9491-E872D0A67EFA}" type="presOf" srcId="{4E3370BB-FA36-4625-B123-C5BB7BB5183D}" destId="{D8DA4254-2344-EB49-9E7A-2941E7A12731}" srcOrd="0" destOrd="0" presId="urn:microsoft.com/office/officeart/2005/8/layout/vList2"/>
    <dgm:cxn modelId="{96A4455E-95EC-E442-B432-B438D1142063}" type="presOf" srcId="{26818CBD-3805-4147-BEE2-B84A9998182E}" destId="{2918871C-5461-F048-8E56-D80CF4AF934A}" srcOrd="0" destOrd="0" presId="urn:microsoft.com/office/officeart/2005/8/layout/vList2"/>
    <dgm:cxn modelId="{782BA746-1FF0-4DC6-B0CA-B8278C68D9D2}" srcId="{FA01E2E9-759D-462B-8834-09F2DAD1E8E3}" destId="{4E3370BB-FA36-4625-B123-C5BB7BB5183D}" srcOrd="1" destOrd="0" parTransId="{673BCBE8-50A4-4143-A648-95B86BD46F8F}" sibTransId="{AC7FEC42-FC3A-40A0-B245-8674F16CF435}"/>
    <dgm:cxn modelId="{E2923467-8B73-E44A-9873-E0CA5DFC8EA9}" type="presOf" srcId="{A997E207-521A-4A27-8305-55133F17B12E}" destId="{BE9B07CC-36CA-904C-926C-BE54932ECB76}" srcOrd="0" destOrd="0" presId="urn:microsoft.com/office/officeart/2005/8/layout/vList2"/>
    <dgm:cxn modelId="{596BE6A5-9763-874E-8027-1003BDDBDA60}" type="presOf" srcId="{FA01E2E9-759D-462B-8834-09F2DAD1E8E3}" destId="{151AA865-050C-9544-9CFB-2EBED236F549}" srcOrd="0" destOrd="0" presId="urn:microsoft.com/office/officeart/2005/8/layout/vList2"/>
    <dgm:cxn modelId="{998101A7-2866-4366-A591-57926B966133}" srcId="{FA01E2E9-759D-462B-8834-09F2DAD1E8E3}" destId="{B8C5D6F9-B85C-4177-A0C2-DCC5E2EEAB23}" srcOrd="2" destOrd="0" parTransId="{EDDC721E-856C-4ACC-819C-DDF739B01953}" sibTransId="{B6030BF1-D2AA-45EF-B55A-F7A11C3651BF}"/>
    <dgm:cxn modelId="{0A08CAA9-A3FA-794B-AEBE-F1BF3ABCDB9A}" type="presOf" srcId="{B8C5D6F9-B85C-4177-A0C2-DCC5E2EEAB23}" destId="{BF95EEC2-0DC9-C144-90F1-A0DF3C95A8A3}" srcOrd="0" destOrd="0" presId="urn:microsoft.com/office/officeart/2005/8/layout/vList2"/>
    <dgm:cxn modelId="{C581B7AB-38EF-E940-92B4-EC114635B553}" type="presOf" srcId="{5EBE2FB2-9B56-4852-8EBD-DC5B6254F474}" destId="{622D1097-1CC0-0D4E-9C9A-A7EBF16670A6}" srcOrd="0" destOrd="0" presId="urn:microsoft.com/office/officeart/2005/8/layout/vList2"/>
    <dgm:cxn modelId="{1FBEBAC2-0D99-4037-B775-981D2BD371A6}" srcId="{FA01E2E9-759D-462B-8834-09F2DAD1E8E3}" destId="{A997E207-521A-4A27-8305-55133F17B12E}" srcOrd="3" destOrd="0" parTransId="{FFC68B32-9093-4533-8E0B-18CDB0A2883A}" sibTransId="{F1427C90-E83D-4150-B421-C3EB0886CC00}"/>
    <dgm:cxn modelId="{B622ECE2-DD75-404A-8C1B-0876B51B709A}" srcId="{FA01E2E9-759D-462B-8834-09F2DAD1E8E3}" destId="{26818CBD-3805-4147-BEE2-B84A9998182E}" srcOrd="0" destOrd="0" parTransId="{8FFF3244-0B9B-214F-8368-7C857FEA28B4}" sibTransId="{D685B69D-D9E4-694F-B3E5-452A6C61997F}"/>
    <dgm:cxn modelId="{CA2B2C63-5E53-034B-A839-D859EA45DD3D}" type="presParOf" srcId="{151AA865-050C-9544-9CFB-2EBED236F549}" destId="{2918871C-5461-F048-8E56-D80CF4AF934A}" srcOrd="0" destOrd="0" presId="urn:microsoft.com/office/officeart/2005/8/layout/vList2"/>
    <dgm:cxn modelId="{3BD6FE05-C51B-DC45-AA24-783FA28BA756}" type="presParOf" srcId="{151AA865-050C-9544-9CFB-2EBED236F549}" destId="{35DEE92C-4B52-2246-B929-1EC73C04EA05}" srcOrd="1" destOrd="0" presId="urn:microsoft.com/office/officeart/2005/8/layout/vList2"/>
    <dgm:cxn modelId="{35D6BD96-A014-D444-91E1-D2160E3614E9}" type="presParOf" srcId="{151AA865-050C-9544-9CFB-2EBED236F549}" destId="{D8DA4254-2344-EB49-9E7A-2941E7A12731}" srcOrd="2" destOrd="0" presId="urn:microsoft.com/office/officeart/2005/8/layout/vList2"/>
    <dgm:cxn modelId="{57B5C395-884F-704D-8C6C-F6F3BD61540C}" type="presParOf" srcId="{151AA865-050C-9544-9CFB-2EBED236F549}" destId="{7997674C-3C08-714F-8BD7-43BF2E0400E4}" srcOrd="3" destOrd="0" presId="urn:microsoft.com/office/officeart/2005/8/layout/vList2"/>
    <dgm:cxn modelId="{7571F087-3961-5B40-ABFC-E7F25FD9156F}" type="presParOf" srcId="{151AA865-050C-9544-9CFB-2EBED236F549}" destId="{BF95EEC2-0DC9-C144-90F1-A0DF3C95A8A3}" srcOrd="4" destOrd="0" presId="urn:microsoft.com/office/officeart/2005/8/layout/vList2"/>
    <dgm:cxn modelId="{E08C46CA-79E6-F44E-BC4E-D088A41A13FB}" type="presParOf" srcId="{151AA865-050C-9544-9CFB-2EBED236F549}" destId="{2A34FDF3-E329-0F4B-94D0-BFF52282C6AF}" srcOrd="5" destOrd="0" presId="urn:microsoft.com/office/officeart/2005/8/layout/vList2"/>
    <dgm:cxn modelId="{9E2305E2-6244-2644-993F-C4640D96A660}" type="presParOf" srcId="{151AA865-050C-9544-9CFB-2EBED236F549}" destId="{BE9B07CC-36CA-904C-926C-BE54932ECB76}" srcOrd="6" destOrd="0" presId="urn:microsoft.com/office/officeart/2005/8/layout/vList2"/>
    <dgm:cxn modelId="{84A8990B-DCD7-4F46-A55C-3A875D18143D}" type="presParOf" srcId="{151AA865-050C-9544-9CFB-2EBED236F549}" destId="{5E25DA4E-E3C9-B84F-B3AB-7447FC5FD48F}" srcOrd="7" destOrd="0" presId="urn:microsoft.com/office/officeart/2005/8/layout/vList2"/>
    <dgm:cxn modelId="{1EF26AB2-B67D-AF4F-ABE1-495859C4D104}" type="presParOf" srcId="{151AA865-050C-9544-9CFB-2EBED236F549}" destId="{622D1097-1CC0-0D4E-9C9A-A7EBF16670A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FD737AF-D0F9-473D-9957-6B4CB210D4FA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E5530F5-42EF-45DB-94D7-695A2B7C4729}">
      <dgm:prSet/>
      <dgm:spPr/>
      <dgm:t>
        <a:bodyPr/>
        <a:lstStyle/>
        <a:p>
          <a:r>
            <a:rPr lang="en-US" dirty="0"/>
            <a:t>When :</a:t>
          </a:r>
        </a:p>
      </dgm:t>
    </dgm:pt>
    <dgm:pt modelId="{6FED4DA6-786D-45B3-8DD3-F051F90D3230}" type="parTrans" cxnId="{FAF53DC4-FC8F-4065-9CC4-443603420780}">
      <dgm:prSet/>
      <dgm:spPr/>
      <dgm:t>
        <a:bodyPr/>
        <a:lstStyle/>
        <a:p>
          <a:endParaRPr lang="en-US"/>
        </a:p>
      </dgm:t>
    </dgm:pt>
    <dgm:pt modelId="{EAFF2AD1-1629-44E5-A534-A62CC1FA2B94}" type="sibTrans" cxnId="{FAF53DC4-FC8F-4065-9CC4-443603420780}">
      <dgm:prSet/>
      <dgm:spPr/>
      <dgm:t>
        <a:bodyPr/>
        <a:lstStyle/>
        <a:p>
          <a:endParaRPr lang="en-US"/>
        </a:p>
      </dgm:t>
    </dgm:pt>
    <dgm:pt modelId="{B8A7F795-D80B-4D2C-96C5-D444171BF759}">
      <dgm:prSet/>
      <dgm:spPr/>
      <dgm:t>
        <a:bodyPr/>
        <a:lstStyle/>
        <a:p>
          <a:r>
            <a:rPr lang="en-US" dirty="0"/>
            <a:t>Which :</a:t>
          </a:r>
        </a:p>
      </dgm:t>
    </dgm:pt>
    <dgm:pt modelId="{867E848A-52D3-4071-8DC5-B11E61BF923C}" type="parTrans" cxnId="{349381BC-6139-419D-B5E2-5EAFC973E85E}">
      <dgm:prSet/>
      <dgm:spPr/>
      <dgm:t>
        <a:bodyPr/>
        <a:lstStyle/>
        <a:p>
          <a:endParaRPr lang="en-US"/>
        </a:p>
      </dgm:t>
    </dgm:pt>
    <dgm:pt modelId="{33D12120-E20F-4481-B142-C3D4F1F3A206}" type="sibTrans" cxnId="{349381BC-6139-419D-B5E2-5EAFC973E85E}">
      <dgm:prSet/>
      <dgm:spPr/>
      <dgm:t>
        <a:bodyPr/>
        <a:lstStyle/>
        <a:p>
          <a:endParaRPr lang="en-US"/>
        </a:p>
      </dgm:t>
    </dgm:pt>
    <dgm:pt modelId="{2BBF8D3F-545B-4A70-8DA2-93EBF089355D}">
      <dgm:prSet/>
      <dgm:spPr/>
      <dgm:t>
        <a:bodyPr/>
        <a:lstStyle/>
        <a:p>
          <a:r>
            <a:rPr lang="en-US" dirty="0"/>
            <a:t>How : </a:t>
          </a:r>
        </a:p>
      </dgm:t>
    </dgm:pt>
    <dgm:pt modelId="{B71147B6-18AB-48BC-80B9-2E8D56714B15}" type="parTrans" cxnId="{CBCDAE9A-EADB-4348-8935-EF467A69FED0}">
      <dgm:prSet/>
      <dgm:spPr/>
      <dgm:t>
        <a:bodyPr/>
        <a:lstStyle/>
        <a:p>
          <a:endParaRPr lang="en-US"/>
        </a:p>
      </dgm:t>
    </dgm:pt>
    <dgm:pt modelId="{EB054729-A11C-4A3A-8E8A-919132EB68CF}" type="sibTrans" cxnId="{CBCDAE9A-EADB-4348-8935-EF467A69FED0}">
      <dgm:prSet/>
      <dgm:spPr/>
      <dgm:t>
        <a:bodyPr/>
        <a:lstStyle/>
        <a:p>
          <a:endParaRPr lang="en-US"/>
        </a:p>
      </dgm:t>
    </dgm:pt>
    <dgm:pt modelId="{FCD9F153-1473-4015-ACCA-6369F1CCA066}">
      <dgm:prSet custT="1"/>
      <dgm:spPr/>
      <dgm:t>
        <a:bodyPr/>
        <a:lstStyle/>
        <a:p>
          <a:r>
            <a:rPr lang="en-US" sz="3600" dirty="0"/>
            <a:t>When to stop :</a:t>
          </a:r>
        </a:p>
      </dgm:t>
    </dgm:pt>
    <dgm:pt modelId="{FEA7C779-C8AA-422A-AC67-270B409EDAFA}" type="parTrans" cxnId="{4C960651-BEA1-449F-ABCF-E1BBD4B30861}">
      <dgm:prSet/>
      <dgm:spPr/>
      <dgm:t>
        <a:bodyPr/>
        <a:lstStyle/>
        <a:p>
          <a:endParaRPr lang="en-US"/>
        </a:p>
      </dgm:t>
    </dgm:pt>
    <dgm:pt modelId="{31BBC2DD-850D-47D1-B2AC-AF96C8CBD9A8}" type="sibTrans" cxnId="{4C960651-BEA1-449F-ABCF-E1BBD4B30861}">
      <dgm:prSet/>
      <dgm:spPr/>
      <dgm:t>
        <a:bodyPr/>
        <a:lstStyle/>
        <a:p>
          <a:endParaRPr lang="en-US"/>
        </a:p>
      </dgm:t>
    </dgm:pt>
    <dgm:pt modelId="{17F7C0F3-559B-2C46-9792-7A8B9F17720C}">
      <dgm:prSet/>
      <dgm:spPr/>
      <dgm:t>
        <a:bodyPr/>
        <a:lstStyle/>
        <a:p>
          <a:r>
            <a:rPr lang="en-US"/>
            <a:t>Why</a:t>
          </a:r>
          <a:endParaRPr lang="en-US" dirty="0"/>
        </a:p>
      </dgm:t>
    </dgm:pt>
    <dgm:pt modelId="{00A34ADA-F69C-A446-BFDB-A657CE1D3B89}" type="parTrans" cxnId="{61FBF90F-3593-AA4E-B033-37ABAF4630F9}">
      <dgm:prSet/>
      <dgm:spPr/>
      <dgm:t>
        <a:bodyPr/>
        <a:lstStyle/>
        <a:p>
          <a:endParaRPr lang="en-GB"/>
        </a:p>
      </dgm:t>
    </dgm:pt>
    <dgm:pt modelId="{3C9ECA40-03DC-D748-BBA2-CB6D43BC69B9}" type="sibTrans" cxnId="{61FBF90F-3593-AA4E-B033-37ABAF4630F9}">
      <dgm:prSet/>
      <dgm:spPr/>
      <dgm:t>
        <a:bodyPr/>
        <a:lstStyle/>
        <a:p>
          <a:endParaRPr lang="en-GB"/>
        </a:p>
      </dgm:t>
    </dgm:pt>
    <dgm:pt modelId="{550F9996-4DA8-2F43-A7C0-1461540F7B22}" type="pres">
      <dgm:prSet presAssocID="{0FD737AF-D0F9-473D-9957-6B4CB210D4FA}" presName="Name0" presStyleCnt="0">
        <dgm:presLayoutVars>
          <dgm:dir/>
          <dgm:animLvl val="lvl"/>
          <dgm:resizeHandles val="exact"/>
        </dgm:presLayoutVars>
      </dgm:prSet>
      <dgm:spPr/>
    </dgm:pt>
    <dgm:pt modelId="{9E1E1660-DBB4-8E41-8807-1918C2A79F11}" type="pres">
      <dgm:prSet presAssocID="{17F7C0F3-559B-2C46-9792-7A8B9F17720C}" presName="linNode" presStyleCnt="0"/>
      <dgm:spPr/>
    </dgm:pt>
    <dgm:pt modelId="{D11547D8-9ABB-6843-A6A5-0EAC688F9C76}" type="pres">
      <dgm:prSet presAssocID="{17F7C0F3-559B-2C46-9792-7A8B9F17720C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7312E606-F1D0-A24A-9935-31406A04D5FD}" type="pres">
      <dgm:prSet presAssocID="{3C9ECA40-03DC-D748-BBA2-CB6D43BC69B9}" presName="sp" presStyleCnt="0"/>
      <dgm:spPr/>
    </dgm:pt>
    <dgm:pt modelId="{70104281-496B-0544-A7E2-6B52872F88DC}" type="pres">
      <dgm:prSet presAssocID="{3E5530F5-42EF-45DB-94D7-695A2B7C4729}" presName="linNode" presStyleCnt="0"/>
      <dgm:spPr/>
    </dgm:pt>
    <dgm:pt modelId="{7988ACFC-82BB-2F41-9B10-3A2B3770A52B}" type="pres">
      <dgm:prSet presAssocID="{3E5530F5-42EF-45DB-94D7-695A2B7C4729}" presName="parentText" presStyleLbl="node1" presStyleIdx="1" presStyleCnt="5" custLinFactNeighborX="-292" custLinFactNeighborY="-139">
        <dgm:presLayoutVars>
          <dgm:chMax val="1"/>
          <dgm:bulletEnabled val="1"/>
        </dgm:presLayoutVars>
      </dgm:prSet>
      <dgm:spPr/>
    </dgm:pt>
    <dgm:pt modelId="{6C4914FC-DA8B-C340-B223-9F83B5C7F3EE}" type="pres">
      <dgm:prSet presAssocID="{EAFF2AD1-1629-44E5-A534-A62CC1FA2B94}" presName="sp" presStyleCnt="0"/>
      <dgm:spPr/>
    </dgm:pt>
    <dgm:pt modelId="{7B5163D3-35E7-2749-B0E3-95A6B0EC6DF1}" type="pres">
      <dgm:prSet presAssocID="{B8A7F795-D80B-4D2C-96C5-D444171BF759}" presName="linNode" presStyleCnt="0"/>
      <dgm:spPr/>
    </dgm:pt>
    <dgm:pt modelId="{712B8531-FB77-F14A-81A3-059B40E77D58}" type="pres">
      <dgm:prSet presAssocID="{B8A7F795-D80B-4D2C-96C5-D444171BF759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5C388AF2-CF62-3647-861D-04C9419A2113}" type="pres">
      <dgm:prSet presAssocID="{33D12120-E20F-4481-B142-C3D4F1F3A206}" presName="sp" presStyleCnt="0"/>
      <dgm:spPr/>
    </dgm:pt>
    <dgm:pt modelId="{3C307439-27D0-424B-BA71-D289E7AC9DD7}" type="pres">
      <dgm:prSet presAssocID="{2BBF8D3F-545B-4A70-8DA2-93EBF089355D}" presName="linNode" presStyleCnt="0"/>
      <dgm:spPr/>
    </dgm:pt>
    <dgm:pt modelId="{9A52EFBA-0B57-C341-8B56-A6893E986D48}" type="pres">
      <dgm:prSet presAssocID="{2BBF8D3F-545B-4A70-8DA2-93EBF089355D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39AC8EB0-47B3-C24F-B0D2-AD925C75C6E8}" type="pres">
      <dgm:prSet presAssocID="{EB054729-A11C-4A3A-8E8A-919132EB68CF}" presName="sp" presStyleCnt="0"/>
      <dgm:spPr/>
    </dgm:pt>
    <dgm:pt modelId="{80F98777-4063-7444-9DBB-E60DCE2026F5}" type="pres">
      <dgm:prSet presAssocID="{FCD9F153-1473-4015-ACCA-6369F1CCA066}" presName="linNode" presStyleCnt="0"/>
      <dgm:spPr/>
    </dgm:pt>
    <dgm:pt modelId="{4601E9F7-FE13-3743-A535-C3509FC30F48}" type="pres">
      <dgm:prSet presAssocID="{FCD9F153-1473-4015-ACCA-6369F1CCA066}" presName="parentText" presStyleLbl="node1" presStyleIdx="4" presStyleCnt="5">
        <dgm:presLayoutVars>
          <dgm:chMax val="1"/>
          <dgm:bulletEnabled val="1"/>
        </dgm:presLayoutVars>
      </dgm:prSet>
      <dgm:spPr/>
    </dgm:pt>
  </dgm:ptLst>
  <dgm:cxnLst>
    <dgm:cxn modelId="{61FBF90F-3593-AA4E-B033-37ABAF4630F9}" srcId="{0FD737AF-D0F9-473D-9957-6B4CB210D4FA}" destId="{17F7C0F3-559B-2C46-9792-7A8B9F17720C}" srcOrd="0" destOrd="0" parTransId="{00A34ADA-F69C-A446-BFDB-A657CE1D3B89}" sibTransId="{3C9ECA40-03DC-D748-BBA2-CB6D43BC69B9}"/>
    <dgm:cxn modelId="{8E8BEE3B-02BC-424A-BE86-60CBCC4C199E}" type="presOf" srcId="{17F7C0F3-559B-2C46-9792-7A8B9F17720C}" destId="{D11547D8-9ABB-6843-A6A5-0EAC688F9C76}" srcOrd="0" destOrd="0" presId="urn:microsoft.com/office/officeart/2005/8/layout/vList5"/>
    <dgm:cxn modelId="{721D7B63-B794-A941-9831-045691337766}" type="presOf" srcId="{2BBF8D3F-545B-4A70-8DA2-93EBF089355D}" destId="{9A52EFBA-0B57-C341-8B56-A6893E986D48}" srcOrd="0" destOrd="0" presId="urn:microsoft.com/office/officeart/2005/8/layout/vList5"/>
    <dgm:cxn modelId="{931FE146-D267-F845-A083-93353AB47CB5}" type="presOf" srcId="{FCD9F153-1473-4015-ACCA-6369F1CCA066}" destId="{4601E9F7-FE13-3743-A535-C3509FC30F48}" srcOrd="0" destOrd="0" presId="urn:microsoft.com/office/officeart/2005/8/layout/vList5"/>
    <dgm:cxn modelId="{4C960651-BEA1-449F-ABCF-E1BBD4B30861}" srcId="{0FD737AF-D0F9-473D-9957-6B4CB210D4FA}" destId="{FCD9F153-1473-4015-ACCA-6369F1CCA066}" srcOrd="4" destOrd="0" parTransId="{FEA7C779-C8AA-422A-AC67-270B409EDAFA}" sibTransId="{31BBC2DD-850D-47D1-B2AC-AF96C8CBD9A8}"/>
    <dgm:cxn modelId="{CBCDAE9A-EADB-4348-8935-EF467A69FED0}" srcId="{0FD737AF-D0F9-473D-9957-6B4CB210D4FA}" destId="{2BBF8D3F-545B-4A70-8DA2-93EBF089355D}" srcOrd="3" destOrd="0" parTransId="{B71147B6-18AB-48BC-80B9-2E8D56714B15}" sibTransId="{EB054729-A11C-4A3A-8E8A-919132EB68CF}"/>
    <dgm:cxn modelId="{A58CEAA2-F0BA-D141-A019-20688F076CC0}" type="presOf" srcId="{0FD737AF-D0F9-473D-9957-6B4CB210D4FA}" destId="{550F9996-4DA8-2F43-A7C0-1461540F7B22}" srcOrd="0" destOrd="0" presId="urn:microsoft.com/office/officeart/2005/8/layout/vList5"/>
    <dgm:cxn modelId="{657294A7-946F-DE4A-8558-D9B602DD0E9C}" type="presOf" srcId="{B8A7F795-D80B-4D2C-96C5-D444171BF759}" destId="{712B8531-FB77-F14A-81A3-059B40E77D58}" srcOrd="0" destOrd="0" presId="urn:microsoft.com/office/officeart/2005/8/layout/vList5"/>
    <dgm:cxn modelId="{6F0D55A9-4DE7-E14D-98A6-9DDF869B857E}" type="presOf" srcId="{3E5530F5-42EF-45DB-94D7-695A2B7C4729}" destId="{7988ACFC-82BB-2F41-9B10-3A2B3770A52B}" srcOrd="0" destOrd="0" presId="urn:microsoft.com/office/officeart/2005/8/layout/vList5"/>
    <dgm:cxn modelId="{349381BC-6139-419D-B5E2-5EAFC973E85E}" srcId="{0FD737AF-D0F9-473D-9957-6B4CB210D4FA}" destId="{B8A7F795-D80B-4D2C-96C5-D444171BF759}" srcOrd="2" destOrd="0" parTransId="{867E848A-52D3-4071-8DC5-B11E61BF923C}" sibTransId="{33D12120-E20F-4481-B142-C3D4F1F3A206}"/>
    <dgm:cxn modelId="{FAF53DC4-FC8F-4065-9CC4-443603420780}" srcId="{0FD737AF-D0F9-473D-9957-6B4CB210D4FA}" destId="{3E5530F5-42EF-45DB-94D7-695A2B7C4729}" srcOrd="1" destOrd="0" parTransId="{6FED4DA6-786D-45B3-8DD3-F051F90D3230}" sibTransId="{EAFF2AD1-1629-44E5-A534-A62CC1FA2B94}"/>
    <dgm:cxn modelId="{F3BC7E74-C124-7042-B8FC-A79FAE1EA459}" type="presParOf" srcId="{550F9996-4DA8-2F43-A7C0-1461540F7B22}" destId="{9E1E1660-DBB4-8E41-8807-1918C2A79F11}" srcOrd="0" destOrd="0" presId="urn:microsoft.com/office/officeart/2005/8/layout/vList5"/>
    <dgm:cxn modelId="{4CEC653E-82FE-7B4B-B632-A922C8886691}" type="presParOf" srcId="{9E1E1660-DBB4-8E41-8807-1918C2A79F11}" destId="{D11547D8-9ABB-6843-A6A5-0EAC688F9C76}" srcOrd="0" destOrd="0" presId="urn:microsoft.com/office/officeart/2005/8/layout/vList5"/>
    <dgm:cxn modelId="{B8CEAB27-F472-AE48-B9B6-7E2B4BBB8AE3}" type="presParOf" srcId="{550F9996-4DA8-2F43-A7C0-1461540F7B22}" destId="{7312E606-F1D0-A24A-9935-31406A04D5FD}" srcOrd="1" destOrd="0" presId="urn:microsoft.com/office/officeart/2005/8/layout/vList5"/>
    <dgm:cxn modelId="{B689AF0B-268B-F341-BB6C-0BE388309797}" type="presParOf" srcId="{550F9996-4DA8-2F43-A7C0-1461540F7B22}" destId="{70104281-496B-0544-A7E2-6B52872F88DC}" srcOrd="2" destOrd="0" presId="urn:microsoft.com/office/officeart/2005/8/layout/vList5"/>
    <dgm:cxn modelId="{20D07E4C-DACE-4445-AC92-13524487D048}" type="presParOf" srcId="{70104281-496B-0544-A7E2-6B52872F88DC}" destId="{7988ACFC-82BB-2F41-9B10-3A2B3770A52B}" srcOrd="0" destOrd="0" presId="urn:microsoft.com/office/officeart/2005/8/layout/vList5"/>
    <dgm:cxn modelId="{4E6DFAB2-721B-2F4F-88F7-BC2136C5076C}" type="presParOf" srcId="{550F9996-4DA8-2F43-A7C0-1461540F7B22}" destId="{6C4914FC-DA8B-C340-B223-9F83B5C7F3EE}" srcOrd="3" destOrd="0" presId="urn:microsoft.com/office/officeart/2005/8/layout/vList5"/>
    <dgm:cxn modelId="{AE38749D-9EBE-B04B-981E-7F038F2937B6}" type="presParOf" srcId="{550F9996-4DA8-2F43-A7C0-1461540F7B22}" destId="{7B5163D3-35E7-2749-B0E3-95A6B0EC6DF1}" srcOrd="4" destOrd="0" presId="urn:microsoft.com/office/officeart/2005/8/layout/vList5"/>
    <dgm:cxn modelId="{489C1295-B690-6744-8AA7-3B1948182CE9}" type="presParOf" srcId="{7B5163D3-35E7-2749-B0E3-95A6B0EC6DF1}" destId="{712B8531-FB77-F14A-81A3-059B40E77D58}" srcOrd="0" destOrd="0" presId="urn:microsoft.com/office/officeart/2005/8/layout/vList5"/>
    <dgm:cxn modelId="{B0DCCC35-50CD-574C-953E-D88E1E0F330B}" type="presParOf" srcId="{550F9996-4DA8-2F43-A7C0-1461540F7B22}" destId="{5C388AF2-CF62-3647-861D-04C9419A2113}" srcOrd="5" destOrd="0" presId="urn:microsoft.com/office/officeart/2005/8/layout/vList5"/>
    <dgm:cxn modelId="{3AA5DE1F-E931-AE47-BA97-4AEA3D06E8E9}" type="presParOf" srcId="{550F9996-4DA8-2F43-A7C0-1461540F7B22}" destId="{3C307439-27D0-424B-BA71-D289E7AC9DD7}" srcOrd="6" destOrd="0" presId="urn:microsoft.com/office/officeart/2005/8/layout/vList5"/>
    <dgm:cxn modelId="{BF539973-0AB1-3545-896D-CDC1790237FA}" type="presParOf" srcId="{3C307439-27D0-424B-BA71-D289E7AC9DD7}" destId="{9A52EFBA-0B57-C341-8B56-A6893E986D48}" srcOrd="0" destOrd="0" presId="urn:microsoft.com/office/officeart/2005/8/layout/vList5"/>
    <dgm:cxn modelId="{EAC06879-C6E3-924B-94D2-C85659A3D884}" type="presParOf" srcId="{550F9996-4DA8-2F43-A7C0-1461540F7B22}" destId="{39AC8EB0-47B3-C24F-B0D2-AD925C75C6E8}" srcOrd="7" destOrd="0" presId="urn:microsoft.com/office/officeart/2005/8/layout/vList5"/>
    <dgm:cxn modelId="{19F943DA-CB87-FA45-96F6-14F29B84315A}" type="presParOf" srcId="{550F9996-4DA8-2F43-A7C0-1461540F7B22}" destId="{80F98777-4063-7444-9DBB-E60DCE2026F5}" srcOrd="8" destOrd="0" presId="urn:microsoft.com/office/officeart/2005/8/layout/vList5"/>
    <dgm:cxn modelId="{8C925571-B578-5A45-8136-A34A4FFA404C}" type="presParOf" srcId="{80F98777-4063-7444-9DBB-E60DCE2026F5}" destId="{4601E9F7-FE13-3743-A535-C3509FC30F4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4F311F-06CA-764E-9219-75AF3292E92F}">
      <dsp:nvSpPr>
        <dsp:cNvPr id="0" name=""/>
        <dsp:cNvSpPr/>
      </dsp:nvSpPr>
      <dsp:spPr>
        <a:xfrm>
          <a:off x="4621" y="0"/>
          <a:ext cx="2020453" cy="116513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tx1"/>
              </a:solidFill>
            </a:rPr>
            <a:t>Murine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</a:rPr>
            <a:t>(-</a:t>
          </a:r>
          <a:r>
            <a:rPr lang="en-US" sz="2100" kern="1200" dirty="0" err="1">
              <a:solidFill>
                <a:schemeClr val="tx1"/>
              </a:solidFill>
            </a:rPr>
            <a:t>omab</a:t>
          </a:r>
          <a:r>
            <a:rPr lang="en-US" sz="2100" kern="1200" dirty="0">
              <a:solidFill>
                <a:schemeClr val="tx1"/>
              </a:solidFill>
            </a:rPr>
            <a:t>)</a:t>
          </a:r>
        </a:p>
      </dsp:txBody>
      <dsp:txXfrm>
        <a:off x="38747" y="34126"/>
        <a:ext cx="1952201" cy="1096883"/>
      </dsp:txXfrm>
    </dsp:sp>
    <dsp:sp modelId="{75E4549A-856B-264D-BE10-E9086D88A03A}">
      <dsp:nvSpPr>
        <dsp:cNvPr id="0" name=""/>
        <dsp:cNvSpPr/>
      </dsp:nvSpPr>
      <dsp:spPr>
        <a:xfrm>
          <a:off x="2227119" y="332031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2227119" y="432245"/>
        <a:ext cx="299835" cy="300644"/>
      </dsp:txXfrm>
    </dsp:sp>
    <dsp:sp modelId="{CD013052-2CBC-4844-9B35-217A3A7AFE69}">
      <dsp:nvSpPr>
        <dsp:cNvPr id="0" name=""/>
        <dsp:cNvSpPr/>
      </dsp:nvSpPr>
      <dsp:spPr>
        <a:xfrm>
          <a:off x="2833255" y="0"/>
          <a:ext cx="2020453" cy="116513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lumMod val="40000"/>
                <a:lumOff val="60000"/>
                <a:shade val="30000"/>
                <a:satMod val="115000"/>
              </a:schemeClr>
            </a:gs>
            <a:gs pos="50000">
              <a:schemeClr val="accent6">
                <a:lumMod val="40000"/>
                <a:lumOff val="60000"/>
              </a:schemeClr>
            </a:gs>
            <a:gs pos="100000">
              <a:schemeClr val="accent1">
                <a:lumMod val="40000"/>
                <a:lumOff val="60000"/>
                <a:shade val="100000"/>
                <a:satMod val="115000"/>
              </a:schemeClr>
            </a:gs>
          </a:gsLst>
          <a:lin ang="81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Chimeric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(-</a:t>
          </a:r>
          <a:r>
            <a:rPr lang="en-US" sz="2100" kern="1200" dirty="0" err="1"/>
            <a:t>ximab</a:t>
          </a:r>
          <a:r>
            <a:rPr lang="en-US" sz="2100" kern="1200" dirty="0"/>
            <a:t>)</a:t>
          </a:r>
        </a:p>
      </dsp:txBody>
      <dsp:txXfrm>
        <a:off x="2867381" y="34126"/>
        <a:ext cx="1952201" cy="1096883"/>
      </dsp:txXfrm>
    </dsp:sp>
    <dsp:sp modelId="{51231E26-6D38-E34F-9173-840ECC29F690}">
      <dsp:nvSpPr>
        <dsp:cNvPr id="0" name=""/>
        <dsp:cNvSpPr/>
      </dsp:nvSpPr>
      <dsp:spPr>
        <a:xfrm>
          <a:off x="5055754" y="332031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5055754" y="432245"/>
        <a:ext cx="299835" cy="300644"/>
      </dsp:txXfrm>
    </dsp:sp>
    <dsp:sp modelId="{22B9BAA5-AC99-484B-829C-B51D47BD1C9E}">
      <dsp:nvSpPr>
        <dsp:cNvPr id="0" name=""/>
        <dsp:cNvSpPr/>
      </dsp:nvSpPr>
      <dsp:spPr>
        <a:xfrm>
          <a:off x="5661890" y="0"/>
          <a:ext cx="2020453" cy="11651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Humanized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(-</a:t>
          </a:r>
          <a:r>
            <a:rPr lang="en-US" sz="2100" kern="1200" dirty="0" err="1"/>
            <a:t>zumab</a:t>
          </a:r>
          <a:r>
            <a:rPr lang="en-US" sz="2100" kern="1200" dirty="0"/>
            <a:t>)</a:t>
          </a:r>
        </a:p>
      </dsp:txBody>
      <dsp:txXfrm>
        <a:off x="5696016" y="34126"/>
        <a:ext cx="1952201" cy="1096883"/>
      </dsp:txXfrm>
    </dsp:sp>
    <dsp:sp modelId="{A549F709-4BB1-BF45-8FF7-986902BFB307}">
      <dsp:nvSpPr>
        <dsp:cNvPr id="0" name=""/>
        <dsp:cNvSpPr/>
      </dsp:nvSpPr>
      <dsp:spPr>
        <a:xfrm>
          <a:off x="7884389" y="332031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7884389" y="432245"/>
        <a:ext cx="299835" cy="300644"/>
      </dsp:txXfrm>
    </dsp:sp>
    <dsp:sp modelId="{D067466A-D67C-3E4E-A51F-8BCF2741C149}">
      <dsp:nvSpPr>
        <dsp:cNvPr id="0" name=""/>
        <dsp:cNvSpPr/>
      </dsp:nvSpPr>
      <dsp:spPr>
        <a:xfrm>
          <a:off x="8490525" y="0"/>
          <a:ext cx="2020453" cy="1165135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Fully Human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(-</a:t>
          </a:r>
          <a:r>
            <a:rPr lang="en-US" sz="2100" kern="1200" dirty="0" err="1"/>
            <a:t>umab</a:t>
          </a:r>
          <a:r>
            <a:rPr lang="en-US" sz="2100" kern="1200" dirty="0"/>
            <a:t>)</a:t>
          </a:r>
        </a:p>
      </dsp:txBody>
      <dsp:txXfrm>
        <a:off x="8524651" y="34126"/>
        <a:ext cx="1952201" cy="10968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23907-8EE9-DA42-890C-EE3317969A48}">
      <dsp:nvSpPr>
        <dsp:cNvPr id="0" name=""/>
        <dsp:cNvSpPr/>
      </dsp:nvSpPr>
      <dsp:spPr>
        <a:xfrm>
          <a:off x="1283" y="73062"/>
          <a:ext cx="4205213" cy="4205213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Fractures – 8%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Gastric Ulcers :7%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GI bleed – 7%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Hypertension – 6%</a:t>
          </a:r>
        </a:p>
      </dsp:txBody>
      <dsp:txXfrm>
        <a:off x="617122" y="688901"/>
        <a:ext cx="2973535" cy="2973535"/>
      </dsp:txXfrm>
    </dsp:sp>
    <dsp:sp modelId="{31D7E872-EB98-A04D-80CA-41EA026E23EA}">
      <dsp:nvSpPr>
        <dsp:cNvPr id="0" name=""/>
        <dsp:cNvSpPr/>
      </dsp:nvSpPr>
      <dsp:spPr>
        <a:xfrm rot="5400000">
          <a:off x="4792801" y="1535976"/>
          <a:ext cx="930001" cy="1681635"/>
        </a:xfrm>
        <a:prstGeom prst="triangle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E777CF-A37F-1B45-8576-824281ECF0CD}">
      <dsp:nvSpPr>
        <dsp:cNvPr id="0" name=""/>
        <dsp:cNvSpPr/>
      </dsp:nvSpPr>
      <dsp:spPr>
        <a:xfrm>
          <a:off x="6309103" y="73062"/>
          <a:ext cx="4205213" cy="4205213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Fractures – 21%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GI Bleeds – 33%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Hypertension – 32%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DM – 30%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Cataract -26%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Obesity -28%</a:t>
          </a:r>
        </a:p>
      </dsp:txBody>
      <dsp:txXfrm>
        <a:off x="6924942" y="688901"/>
        <a:ext cx="2973535" cy="29735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DABAA1-50A3-4F4F-80F6-1152DC5ACE7E}">
      <dsp:nvSpPr>
        <dsp:cNvPr id="0" name=""/>
        <dsp:cNvSpPr/>
      </dsp:nvSpPr>
      <dsp:spPr>
        <a:xfrm>
          <a:off x="2113788" y="2318313"/>
          <a:ext cx="1563624" cy="1563624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Step 5 </a:t>
          </a:r>
        </a:p>
      </dsp:txBody>
      <dsp:txXfrm>
        <a:off x="2342775" y="2547300"/>
        <a:ext cx="1105650" cy="1105650"/>
      </dsp:txXfrm>
    </dsp:sp>
    <dsp:sp modelId="{9506DE04-2EE4-C94A-AAE6-C839043AF612}">
      <dsp:nvSpPr>
        <dsp:cNvPr id="0" name=""/>
        <dsp:cNvSpPr/>
      </dsp:nvSpPr>
      <dsp:spPr>
        <a:xfrm rot="11700000">
          <a:off x="720413" y="2477542"/>
          <a:ext cx="1366474" cy="445632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76342D-B6CD-5444-AC04-EF03CDFBFAD2}">
      <dsp:nvSpPr>
        <dsp:cNvPr id="0" name=""/>
        <dsp:cNvSpPr/>
      </dsp:nvSpPr>
      <dsp:spPr>
        <a:xfrm>
          <a:off x="972" y="1929347"/>
          <a:ext cx="1485442" cy="1188354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LAMA</a:t>
          </a:r>
        </a:p>
      </dsp:txBody>
      <dsp:txXfrm>
        <a:off x="35778" y="1964153"/>
        <a:ext cx="1415830" cy="1118742"/>
      </dsp:txXfrm>
    </dsp:sp>
    <dsp:sp modelId="{EB661547-A34D-9841-AE5B-8F99FA3538B5}">
      <dsp:nvSpPr>
        <dsp:cNvPr id="0" name=""/>
        <dsp:cNvSpPr/>
      </dsp:nvSpPr>
      <dsp:spPr>
        <a:xfrm rot="14700000">
          <a:off x="1559595" y="1477445"/>
          <a:ext cx="1366474" cy="445632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900CB7-87D1-3744-875F-A6A6091C80DF}">
      <dsp:nvSpPr>
        <dsp:cNvPr id="0" name=""/>
        <dsp:cNvSpPr/>
      </dsp:nvSpPr>
      <dsp:spPr>
        <a:xfrm>
          <a:off x="1211362" y="486861"/>
          <a:ext cx="1485442" cy="1188354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High Dose ICS</a:t>
          </a:r>
        </a:p>
      </dsp:txBody>
      <dsp:txXfrm>
        <a:off x="1246168" y="521667"/>
        <a:ext cx="1415830" cy="1118742"/>
      </dsp:txXfrm>
    </dsp:sp>
    <dsp:sp modelId="{78223C0D-9829-7C4D-A48D-15B38D23B72F}">
      <dsp:nvSpPr>
        <dsp:cNvPr id="0" name=""/>
        <dsp:cNvSpPr/>
      </dsp:nvSpPr>
      <dsp:spPr>
        <a:xfrm rot="17700000">
          <a:off x="2865130" y="1477445"/>
          <a:ext cx="1366474" cy="445632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25B22A-5B0E-194B-AB08-17578E81FE49}">
      <dsp:nvSpPr>
        <dsp:cNvPr id="0" name=""/>
        <dsp:cNvSpPr/>
      </dsp:nvSpPr>
      <dsp:spPr>
        <a:xfrm>
          <a:off x="3094394" y="486861"/>
          <a:ext cx="1485442" cy="1188354"/>
        </a:xfrm>
        <a:prstGeom prst="roundRect">
          <a:avLst>
            <a:gd name="adj" fmla="val 10000"/>
          </a:avLst>
        </a:prstGeom>
        <a:solidFill>
          <a:schemeClr val="bg2">
            <a:lumMod val="1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LABA</a:t>
          </a:r>
        </a:p>
      </dsp:txBody>
      <dsp:txXfrm>
        <a:off x="3129200" y="521667"/>
        <a:ext cx="1415830" cy="1118742"/>
      </dsp:txXfrm>
    </dsp:sp>
    <dsp:sp modelId="{04373C17-6818-2A46-847A-AA0BB9C6C352}">
      <dsp:nvSpPr>
        <dsp:cNvPr id="0" name=""/>
        <dsp:cNvSpPr/>
      </dsp:nvSpPr>
      <dsp:spPr>
        <a:xfrm rot="20700000">
          <a:off x="3704311" y="2477542"/>
          <a:ext cx="1366474" cy="445632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FEBB42-1EEC-BA4D-87F4-F13DD0E160B2}">
      <dsp:nvSpPr>
        <dsp:cNvPr id="0" name=""/>
        <dsp:cNvSpPr/>
      </dsp:nvSpPr>
      <dsp:spPr>
        <a:xfrm>
          <a:off x="4304784" y="1929347"/>
          <a:ext cx="1485442" cy="1188354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Low Dose OCS</a:t>
          </a:r>
        </a:p>
      </dsp:txBody>
      <dsp:txXfrm>
        <a:off x="4339590" y="1964153"/>
        <a:ext cx="1415830" cy="11187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10013-7A19-A04D-A552-27FBF7CEFABF}">
      <dsp:nvSpPr>
        <dsp:cNvPr id="0" name=""/>
        <dsp:cNvSpPr/>
      </dsp:nvSpPr>
      <dsp:spPr>
        <a:xfrm>
          <a:off x="0" y="237618"/>
          <a:ext cx="3552777" cy="403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75800F-CB3E-A043-9A90-113D4AF1E737}">
      <dsp:nvSpPr>
        <dsp:cNvPr id="0" name=""/>
        <dsp:cNvSpPr/>
      </dsp:nvSpPr>
      <dsp:spPr>
        <a:xfrm>
          <a:off x="177638" y="1458"/>
          <a:ext cx="2486943" cy="4723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01" tIns="0" rIns="94001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Childhood Onset asthma</a:t>
          </a:r>
        </a:p>
      </dsp:txBody>
      <dsp:txXfrm>
        <a:off x="200695" y="24515"/>
        <a:ext cx="2440829" cy="426206"/>
      </dsp:txXfrm>
    </dsp:sp>
    <dsp:sp modelId="{D67F1B56-837E-4A41-B9DF-9D55339D59CD}">
      <dsp:nvSpPr>
        <dsp:cNvPr id="0" name=""/>
        <dsp:cNvSpPr/>
      </dsp:nvSpPr>
      <dsp:spPr>
        <a:xfrm>
          <a:off x="0" y="963378"/>
          <a:ext cx="3552777" cy="1461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735" tIns="333248" rIns="275735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Allergic rhinitis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Chronic idiopathic urticaria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Food Allergy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CRSwNP</a:t>
          </a:r>
          <a:endParaRPr lang="en-US" sz="1600" kern="1200" dirty="0"/>
        </a:p>
      </dsp:txBody>
      <dsp:txXfrm>
        <a:off x="0" y="963378"/>
        <a:ext cx="3552777" cy="1461600"/>
      </dsp:txXfrm>
    </dsp:sp>
    <dsp:sp modelId="{375037C0-CEEE-744A-9B90-5137266014BD}">
      <dsp:nvSpPr>
        <dsp:cNvPr id="0" name=""/>
        <dsp:cNvSpPr/>
      </dsp:nvSpPr>
      <dsp:spPr>
        <a:xfrm>
          <a:off x="177638" y="727218"/>
          <a:ext cx="2486943" cy="4723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01" tIns="0" rIns="94001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Comorbidities :</a:t>
          </a:r>
        </a:p>
      </dsp:txBody>
      <dsp:txXfrm>
        <a:off x="200695" y="750275"/>
        <a:ext cx="2440829" cy="4262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10013-7A19-A04D-A552-27FBF7CEFABF}">
      <dsp:nvSpPr>
        <dsp:cNvPr id="0" name=""/>
        <dsp:cNvSpPr/>
      </dsp:nvSpPr>
      <dsp:spPr>
        <a:xfrm>
          <a:off x="0" y="310518"/>
          <a:ext cx="3552777" cy="428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75800F-CB3E-A043-9A90-113D4AF1E737}">
      <dsp:nvSpPr>
        <dsp:cNvPr id="0" name=""/>
        <dsp:cNvSpPr/>
      </dsp:nvSpPr>
      <dsp:spPr>
        <a:xfrm>
          <a:off x="177638" y="59598"/>
          <a:ext cx="2486943" cy="5018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01" tIns="0" rIns="94001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Late Onset asthma</a:t>
          </a:r>
        </a:p>
      </dsp:txBody>
      <dsp:txXfrm>
        <a:off x="202136" y="84096"/>
        <a:ext cx="2437947" cy="452844"/>
      </dsp:txXfrm>
    </dsp:sp>
    <dsp:sp modelId="{D67F1B56-837E-4A41-B9DF-9D55339D59CD}">
      <dsp:nvSpPr>
        <dsp:cNvPr id="0" name=""/>
        <dsp:cNvSpPr/>
      </dsp:nvSpPr>
      <dsp:spPr>
        <a:xfrm>
          <a:off x="0" y="1081638"/>
          <a:ext cx="3552777" cy="1285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735" tIns="354076" rIns="275735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Chronic Sinusitis with NP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EGPA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HES</a:t>
          </a:r>
        </a:p>
      </dsp:txBody>
      <dsp:txXfrm>
        <a:off x="0" y="1081638"/>
        <a:ext cx="3552777" cy="1285200"/>
      </dsp:txXfrm>
    </dsp:sp>
    <dsp:sp modelId="{375037C0-CEEE-744A-9B90-5137266014BD}">
      <dsp:nvSpPr>
        <dsp:cNvPr id="0" name=""/>
        <dsp:cNvSpPr/>
      </dsp:nvSpPr>
      <dsp:spPr>
        <a:xfrm>
          <a:off x="177638" y="830718"/>
          <a:ext cx="2486943" cy="5018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01" tIns="0" rIns="94001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Comorbidities :</a:t>
          </a:r>
        </a:p>
      </dsp:txBody>
      <dsp:txXfrm>
        <a:off x="202136" y="855216"/>
        <a:ext cx="2437947" cy="4528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10013-7A19-A04D-A552-27FBF7CEFABF}">
      <dsp:nvSpPr>
        <dsp:cNvPr id="0" name=""/>
        <dsp:cNvSpPr/>
      </dsp:nvSpPr>
      <dsp:spPr>
        <a:xfrm>
          <a:off x="0" y="363618"/>
          <a:ext cx="3552777" cy="403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75800F-CB3E-A043-9A90-113D4AF1E737}">
      <dsp:nvSpPr>
        <dsp:cNvPr id="0" name=""/>
        <dsp:cNvSpPr/>
      </dsp:nvSpPr>
      <dsp:spPr>
        <a:xfrm>
          <a:off x="177638" y="127458"/>
          <a:ext cx="2486943" cy="4723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01" tIns="0" rIns="94001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none" kern="1200" dirty="0"/>
            <a:t>Adult / Late Onset </a:t>
          </a:r>
          <a:r>
            <a:rPr lang="en-US" sz="1600" kern="1200" dirty="0"/>
            <a:t>asthma</a:t>
          </a:r>
        </a:p>
      </dsp:txBody>
      <dsp:txXfrm>
        <a:off x="200695" y="150515"/>
        <a:ext cx="2440829" cy="426206"/>
      </dsp:txXfrm>
    </dsp:sp>
    <dsp:sp modelId="{D67F1B56-837E-4A41-B9DF-9D55339D59CD}">
      <dsp:nvSpPr>
        <dsp:cNvPr id="0" name=""/>
        <dsp:cNvSpPr/>
      </dsp:nvSpPr>
      <dsp:spPr>
        <a:xfrm>
          <a:off x="0" y="1089378"/>
          <a:ext cx="3552777" cy="1209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735" tIns="333248" rIns="275735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Nasal Polyposis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Airway Mucus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EGPA / CEP</a:t>
          </a:r>
        </a:p>
      </dsp:txBody>
      <dsp:txXfrm>
        <a:off x="0" y="1089378"/>
        <a:ext cx="3552777" cy="1209600"/>
      </dsp:txXfrm>
    </dsp:sp>
    <dsp:sp modelId="{375037C0-CEEE-744A-9B90-5137266014BD}">
      <dsp:nvSpPr>
        <dsp:cNvPr id="0" name=""/>
        <dsp:cNvSpPr/>
      </dsp:nvSpPr>
      <dsp:spPr>
        <a:xfrm>
          <a:off x="177638" y="853218"/>
          <a:ext cx="2486943" cy="4723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01" tIns="0" rIns="94001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Comorbidities :</a:t>
          </a:r>
        </a:p>
      </dsp:txBody>
      <dsp:txXfrm>
        <a:off x="200695" y="876275"/>
        <a:ext cx="2440829" cy="4262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18871C-5461-F048-8E56-D80CF4AF934A}">
      <dsp:nvSpPr>
        <dsp:cNvPr id="0" name=""/>
        <dsp:cNvSpPr/>
      </dsp:nvSpPr>
      <dsp:spPr>
        <a:xfrm>
          <a:off x="0" y="553753"/>
          <a:ext cx="6648983" cy="71954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Zero OCS Use</a:t>
          </a:r>
          <a:endParaRPr lang="en-US" sz="3000" kern="1200" dirty="0"/>
        </a:p>
      </dsp:txBody>
      <dsp:txXfrm>
        <a:off x="35125" y="588878"/>
        <a:ext cx="6578733" cy="649299"/>
      </dsp:txXfrm>
    </dsp:sp>
    <dsp:sp modelId="{D8DA4254-2344-EB49-9E7A-2941E7A12731}">
      <dsp:nvSpPr>
        <dsp:cNvPr id="0" name=""/>
        <dsp:cNvSpPr/>
      </dsp:nvSpPr>
      <dsp:spPr>
        <a:xfrm>
          <a:off x="0" y="1359702"/>
          <a:ext cx="6648983" cy="719549"/>
        </a:xfrm>
        <a:prstGeom prst="roundRect">
          <a:avLst/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Uncontrolled Asthmatics on GINA Step 5</a:t>
          </a:r>
        </a:p>
      </dsp:txBody>
      <dsp:txXfrm>
        <a:off x="35125" y="1394827"/>
        <a:ext cx="6578733" cy="649299"/>
      </dsp:txXfrm>
    </dsp:sp>
    <dsp:sp modelId="{BF95EEC2-0DC9-C144-90F1-A0DF3C95A8A3}">
      <dsp:nvSpPr>
        <dsp:cNvPr id="0" name=""/>
        <dsp:cNvSpPr/>
      </dsp:nvSpPr>
      <dsp:spPr>
        <a:xfrm>
          <a:off x="0" y="2165652"/>
          <a:ext cx="6648983" cy="719549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Type 2 Severe Asthma ( Biomarkers )</a:t>
          </a:r>
        </a:p>
      </dsp:txBody>
      <dsp:txXfrm>
        <a:off x="35125" y="2200777"/>
        <a:ext cx="6578733" cy="649299"/>
      </dsp:txXfrm>
    </dsp:sp>
    <dsp:sp modelId="{BE9B07CC-36CA-904C-926C-BE54932ECB76}">
      <dsp:nvSpPr>
        <dsp:cNvPr id="0" name=""/>
        <dsp:cNvSpPr/>
      </dsp:nvSpPr>
      <dsp:spPr>
        <a:xfrm>
          <a:off x="0" y="2971603"/>
          <a:ext cx="6648983" cy="719549"/>
        </a:xfrm>
        <a:prstGeom prst="roundRect">
          <a:avLst/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Match comorbidities &amp; Expectations</a:t>
          </a:r>
        </a:p>
      </dsp:txBody>
      <dsp:txXfrm>
        <a:off x="35125" y="3006728"/>
        <a:ext cx="6578733" cy="649299"/>
      </dsp:txXfrm>
    </dsp:sp>
    <dsp:sp modelId="{622D1097-1CC0-0D4E-9C9A-A7EBF16670A6}">
      <dsp:nvSpPr>
        <dsp:cNvPr id="0" name=""/>
        <dsp:cNvSpPr/>
      </dsp:nvSpPr>
      <dsp:spPr>
        <a:xfrm>
          <a:off x="0" y="3814500"/>
          <a:ext cx="6648983" cy="719549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NOK</a:t>
          </a:r>
        </a:p>
      </dsp:txBody>
      <dsp:txXfrm>
        <a:off x="35125" y="3849625"/>
        <a:ext cx="6578733" cy="6492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1547D8-9ABB-6843-A6A5-0EAC688F9C76}">
      <dsp:nvSpPr>
        <dsp:cNvPr id="0" name=""/>
        <dsp:cNvSpPr/>
      </dsp:nvSpPr>
      <dsp:spPr>
        <a:xfrm>
          <a:off x="3218687" y="1779"/>
          <a:ext cx="3621023" cy="77784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Why</a:t>
          </a:r>
          <a:endParaRPr lang="en-US" sz="3900" kern="1200" dirty="0"/>
        </a:p>
      </dsp:txBody>
      <dsp:txXfrm>
        <a:off x="3256658" y="39750"/>
        <a:ext cx="3545081" cy="701901"/>
      </dsp:txXfrm>
    </dsp:sp>
    <dsp:sp modelId="{7988ACFC-82BB-2F41-9B10-3A2B3770A52B}">
      <dsp:nvSpPr>
        <dsp:cNvPr id="0" name=""/>
        <dsp:cNvSpPr/>
      </dsp:nvSpPr>
      <dsp:spPr>
        <a:xfrm>
          <a:off x="3208114" y="817433"/>
          <a:ext cx="3621023" cy="777843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When :</a:t>
          </a:r>
        </a:p>
      </dsp:txBody>
      <dsp:txXfrm>
        <a:off x="3246085" y="855404"/>
        <a:ext cx="3545081" cy="701901"/>
      </dsp:txXfrm>
    </dsp:sp>
    <dsp:sp modelId="{712B8531-FB77-F14A-81A3-059B40E77D58}">
      <dsp:nvSpPr>
        <dsp:cNvPr id="0" name=""/>
        <dsp:cNvSpPr/>
      </dsp:nvSpPr>
      <dsp:spPr>
        <a:xfrm>
          <a:off x="3218687" y="1635251"/>
          <a:ext cx="3621023" cy="777843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Which :</a:t>
          </a:r>
        </a:p>
      </dsp:txBody>
      <dsp:txXfrm>
        <a:off x="3256658" y="1673222"/>
        <a:ext cx="3545081" cy="701901"/>
      </dsp:txXfrm>
    </dsp:sp>
    <dsp:sp modelId="{9A52EFBA-0B57-C341-8B56-A6893E986D48}">
      <dsp:nvSpPr>
        <dsp:cNvPr id="0" name=""/>
        <dsp:cNvSpPr/>
      </dsp:nvSpPr>
      <dsp:spPr>
        <a:xfrm>
          <a:off x="3218687" y="2451987"/>
          <a:ext cx="3621023" cy="777843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How : </a:t>
          </a:r>
        </a:p>
      </dsp:txBody>
      <dsp:txXfrm>
        <a:off x="3256658" y="2489958"/>
        <a:ext cx="3545081" cy="701901"/>
      </dsp:txXfrm>
    </dsp:sp>
    <dsp:sp modelId="{4601E9F7-FE13-3743-A535-C3509FC30F48}">
      <dsp:nvSpPr>
        <dsp:cNvPr id="0" name=""/>
        <dsp:cNvSpPr/>
      </dsp:nvSpPr>
      <dsp:spPr>
        <a:xfrm>
          <a:off x="3218687" y="3268723"/>
          <a:ext cx="3621023" cy="777843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When to stop :</a:t>
          </a:r>
        </a:p>
      </dsp:txBody>
      <dsp:txXfrm>
        <a:off x="3256658" y="3306694"/>
        <a:ext cx="3545081" cy="7019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2ACAC-97A8-1445-A150-9DF264E481C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D397D-073A-784F-86CA-B36E44EF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51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Ibrutimumab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58EDC-00BE-4EFA-B721-EDE1DA35EE62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10907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D397D-073A-784F-86CA-B36E44EFEB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28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D397D-073A-784F-86CA-B36E44EFEB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18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D397D-073A-784F-86CA-B36E44EFEB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44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83498-C7B3-9FA1-633F-D49AD6ACD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885F4B-F5BE-B434-124E-39733F44F5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305D3-1BAA-C3B5-CF93-152918395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FC63-BBE9-5F41-8263-5F8E8775F71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715AF-60BB-CBD0-CFF4-A91CD62EE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1487F-2735-5B74-8D69-AB1404635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C1A71-EE18-264E-B580-0F4C646D0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58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30B1F-EFF1-CE81-5FED-A27860F1C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2FFA7A-8B67-4DC7-C480-ED72F45EF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5B959-7638-B84C-EFFB-1EE7F0583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FC63-BBE9-5F41-8263-5F8E8775F71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F456C-4E99-B9B4-E0E1-8FACB003D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05FBC-0B55-4F1C-C419-FD6883E6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C1A71-EE18-264E-B580-0F4C646D0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20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ED1AD0-2CD5-A774-A037-F7A768F85B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3F612C-ADD4-4E10-F31C-4B246E1C80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2FB23-E30B-58A5-40E3-039F1CCC9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FC63-BBE9-5F41-8263-5F8E8775F71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6A595-43C2-EA5B-5C67-85ADE3A65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37C4A-8243-2DC6-C8A1-0B92C7F41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C1A71-EE18-264E-B580-0F4C646D0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31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DD72B-3C01-D09B-2A89-F3DCC2849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615A7-A1A1-8CA6-1523-336D109C6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0280E-F1EB-793D-A36E-296EF1E08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FC63-BBE9-5F41-8263-5F8E8775F71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CB34A-BEAD-843C-38D5-A6F721670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9F2F9-8A00-6D97-7727-BEEBE97EA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C1A71-EE18-264E-B580-0F4C646D0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58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E06B7-423B-F8D2-A7DC-D7C3D248C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66FC5-7B16-A5A8-1EB6-C244DAF73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D2D1E-D0D8-ECE9-8736-3E941395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FC63-BBE9-5F41-8263-5F8E8775F71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B5C24-91F4-6B4E-8FA0-001035D71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E676C-95CF-FBD6-C003-0210B1490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C1A71-EE18-264E-B580-0F4C646D0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54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4AED9-A0B4-21E5-CB06-9A45BE2C9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CA91E-5772-B475-93F9-0FC334CDBE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E1883-53F9-FFDE-9BED-8405CEB87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A6B643-E191-D9A8-B7E5-8051830BC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FC63-BBE9-5F41-8263-5F8E8775F71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65C76C-05DB-7C7C-C8BE-79D39C173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6A7FA9-D905-A860-0D4D-CB299D32F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C1A71-EE18-264E-B580-0F4C646D0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93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B085A-B3D2-CCB0-DE69-0E60CA868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F9AF1-F0E3-3929-09DB-19A42710A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4D62FD-3988-B12B-33DA-35CA6EA4F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42D83F-3BC6-3946-F11C-B8521BAD0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A6B5C6-0FEB-14E8-972C-794A93D08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A12BB6-2AD2-E781-94F2-31D6BDA5B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FC63-BBE9-5F41-8263-5F8E8775F71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A7C652-C82B-B9ED-D8C3-78595482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9D5BA5-DAE2-8D11-204B-AFE7EA34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C1A71-EE18-264E-B580-0F4C646D0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02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6FFED-4F34-A9E0-7C5F-43C135F0D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31396A-EC8C-7EBF-4553-B7508EE3B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FC63-BBE9-5F41-8263-5F8E8775F71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844B5C-D6FB-ECDC-6743-0A86ACEEF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4C534-017E-F456-B6EE-0312073D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C1A71-EE18-264E-B580-0F4C646D0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65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B35A8E-D728-E14A-0915-B0658519A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FC63-BBE9-5F41-8263-5F8E8775F71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1EC30-3C5B-07F3-DC43-CC6884E68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0AC87-8A9E-734F-805D-C6217C2FB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C1A71-EE18-264E-B580-0F4C646D0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80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795A3-6D25-40CC-CBC5-DA40BF21A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A19AA-AE26-C362-7586-4A56BB910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284D3-47F3-696E-B8FB-FAD115EB0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BCDE3E-D703-3876-42F5-AD7F193D3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FC63-BBE9-5F41-8263-5F8E8775F71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9DA19B-D886-2DF8-47D4-F5E0F1305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1F0F4-9757-D7D1-9265-724643443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C1A71-EE18-264E-B580-0F4C646D0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65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77A9-ADAA-BB2C-F575-6AAAFBFD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70CDFF-F64B-4E97-3153-22DF2B426B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988FDF-7063-7E7C-EFA0-8CDB2BCEE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4B583-F0AE-E832-B34A-B86204C5C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FC63-BBE9-5F41-8263-5F8E8775F71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1E9C5D-C17A-25F6-3632-C2442E279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747EA-525C-818A-EF31-245DCB8A2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C1A71-EE18-264E-B580-0F4C646D0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41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56CBF8-D975-F497-742B-03DCFF19A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30902-317D-9EDA-E5B5-98FED43EE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21324-E49E-B59A-C285-61A4EDB5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4FC63-BBE9-5F41-8263-5F8E8775F71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0134D-D2A2-E308-92F6-97A0229478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A1E59-32A4-EDAD-E186-94AFE33EED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C1A71-EE18-264E-B580-0F4C646D0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6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13" Type="http://schemas.microsoft.com/office/2007/relationships/diagramDrawing" Target="../diagrams/drawing4.xml"/><Relationship Id="rId18" Type="http://schemas.microsoft.com/office/2007/relationships/diagramDrawing" Target="../diagrams/drawing5.xml"/><Relationship Id="rId3" Type="http://schemas.openxmlformats.org/officeDocument/2006/relationships/image" Target="../media/image16.tiff"/><Relationship Id="rId21" Type="http://schemas.openxmlformats.org/officeDocument/2006/relationships/diagramQuickStyle" Target="../diagrams/quickStyle6.xml"/><Relationship Id="rId7" Type="http://schemas.openxmlformats.org/officeDocument/2006/relationships/image" Target="../media/image29.tiff"/><Relationship Id="rId12" Type="http://schemas.openxmlformats.org/officeDocument/2006/relationships/diagramColors" Target="../diagrams/colors4.xml"/><Relationship Id="rId17" Type="http://schemas.openxmlformats.org/officeDocument/2006/relationships/diagramColors" Target="../diagrams/colors5.xml"/><Relationship Id="rId2" Type="http://schemas.openxmlformats.org/officeDocument/2006/relationships/image" Target="../media/image14.tiff"/><Relationship Id="rId16" Type="http://schemas.openxmlformats.org/officeDocument/2006/relationships/diagramQuickStyle" Target="../diagrams/quickStyle5.xml"/><Relationship Id="rId20" Type="http://schemas.openxmlformats.org/officeDocument/2006/relationships/diagramLayout" Target="../diagrams/layout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diagramQuickStyle" Target="../diagrams/quickStyle4.xml"/><Relationship Id="rId5" Type="http://schemas.openxmlformats.org/officeDocument/2006/relationships/image" Target="../media/image27.tiff"/><Relationship Id="rId15" Type="http://schemas.openxmlformats.org/officeDocument/2006/relationships/diagramLayout" Target="../diagrams/layout5.xml"/><Relationship Id="rId23" Type="http://schemas.microsoft.com/office/2007/relationships/diagramDrawing" Target="../diagrams/drawing6.xml"/><Relationship Id="rId10" Type="http://schemas.openxmlformats.org/officeDocument/2006/relationships/diagramLayout" Target="../diagrams/layout4.xml"/><Relationship Id="rId19" Type="http://schemas.openxmlformats.org/officeDocument/2006/relationships/diagramData" Target="../diagrams/data6.xml"/><Relationship Id="rId4" Type="http://schemas.openxmlformats.org/officeDocument/2006/relationships/image" Target="../media/image17.tiff"/><Relationship Id="rId9" Type="http://schemas.openxmlformats.org/officeDocument/2006/relationships/diagramData" Target="../diagrams/data4.xml"/><Relationship Id="rId14" Type="http://schemas.openxmlformats.org/officeDocument/2006/relationships/diagramData" Target="../diagrams/data5.xml"/><Relationship Id="rId22" Type="http://schemas.openxmlformats.org/officeDocument/2006/relationships/diagramColors" Target="../diagrams/colors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tif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Video 6" descr="Chemical Compounds">
            <a:extLst>
              <a:ext uri="{FF2B5EF4-FFF2-40B4-BE49-F238E27FC236}">
                <a16:creationId xmlns:a16="http://schemas.microsoft.com/office/drawing/2014/main" id="{2E351DBC-1215-38A0-C1CD-6E088C403C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9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F58650-1567-22F0-0427-1E86E9C72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6555" y="1080337"/>
            <a:ext cx="10058400" cy="20543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Biologicals in Asthma : </a:t>
            </a:r>
            <a:br>
              <a:rPr lang="en-US" sz="5200" dirty="0">
                <a:solidFill>
                  <a:srgbClr val="FFFFFF"/>
                </a:solidFill>
              </a:rPr>
            </a:br>
            <a:endParaRPr lang="en-US" sz="5200" i="1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D1D471-2C3A-BC68-1B45-4E6F43EF5B38}"/>
              </a:ext>
            </a:extLst>
          </p:cNvPr>
          <p:cNvSpPr txBox="1"/>
          <p:nvPr/>
        </p:nvSpPr>
        <p:spPr>
          <a:xfrm>
            <a:off x="5317613" y="5073488"/>
            <a:ext cx="3852815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Deepak Talwar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Director &amp; Chair, Metro Centre for Respiratory Diseases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Metro Hospitals &amp; Institute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NOIDA, INDIA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985A504-551D-7480-375A-CD2CC4DCC173}"/>
              </a:ext>
            </a:extLst>
          </p:cNvPr>
          <p:cNvGrpSpPr/>
          <p:nvPr/>
        </p:nvGrpSpPr>
        <p:grpSpPr>
          <a:xfrm>
            <a:off x="10189407" y="4936902"/>
            <a:ext cx="1595548" cy="1595548"/>
            <a:chOff x="113521" y="44647"/>
            <a:chExt cx="1698428" cy="169842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82D62D0-EC3D-4542-04E5-F1C28CCDDB90}"/>
                </a:ext>
              </a:extLst>
            </p:cNvPr>
            <p:cNvSpPr/>
            <p:nvPr/>
          </p:nvSpPr>
          <p:spPr>
            <a:xfrm>
              <a:off x="113521" y="44647"/>
              <a:ext cx="1698428" cy="16984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058623B-03F1-0187-E34F-AD9585697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0132" y="259556"/>
              <a:ext cx="1480080" cy="1230530"/>
            </a:xfrm>
            <a:prstGeom prst="roundRect">
              <a:avLst>
                <a:gd name="adj" fmla="val 25762"/>
              </a:avLst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92C200A-F8C6-D845-4650-55B4EEDC9834}"/>
              </a:ext>
            </a:extLst>
          </p:cNvPr>
          <p:cNvSpPr txBox="1"/>
          <p:nvPr/>
        </p:nvSpPr>
        <p:spPr>
          <a:xfrm>
            <a:off x="2414802" y="3714511"/>
            <a:ext cx="1595548" cy="2483227"/>
          </a:xfrm>
          <a:prstGeom prst="can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i="1" dirty="0"/>
              <a:t>Why, When Which &amp; How ? 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99B08B-BE52-8E16-76CF-B0A504E67D49}"/>
              </a:ext>
            </a:extLst>
          </p:cNvPr>
          <p:cNvSpPr txBox="1"/>
          <p:nvPr/>
        </p:nvSpPr>
        <p:spPr>
          <a:xfrm>
            <a:off x="5036025" y="252347"/>
            <a:ext cx="2408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PULMONIS - 2025</a:t>
            </a:r>
          </a:p>
        </p:txBody>
      </p:sp>
    </p:spTree>
    <p:extLst>
      <p:ext uri="{BB962C8B-B14F-4D97-AF65-F5344CB8AC3E}">
        <p14:creationId xmlns:p14="http://schemas.microsoft.com/office/powerpoint/2010/main" val="387046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FA560B-EDB7-8FD0-691A-3ABC92B5D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1825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de-DE" dirty="0">
                <a:solidFill>
                  <a:schemeClr val="bg1"/>
                </a:solidFill>
                <a:latin typeface="+mn-lt"/>
              </a:rPr>
              <a:t>How ?? : Choose Appropriate Biologicals </a:t>
            </a:r>
            <a:r>
              <a:rPr lang="en-US" altLang="de-DE" sz="3200" dirty="0">
                <a:solidFill>
                  <a:schemeClr val="bg1"/>
                </a:solidFill>
                <a:latin typeface="+mn-lt"/>
              </a:rPr>
              <a:t> -  </a:t>
            </a:r>
            <a:r>
              <a:rPr lang="en-US" altLang="de-DE" sz="4000" i="1" dirty="0">
                <a:solidFill>
                  <a:schemeClr val="bg1"/>
                </a:solidFill>
                <a:latin typeface="+mn-lt"/>
              </a:rPr>
              <a:t>Drivers </a:t>
            </a:r>
            <a:endParaRPr lang="en-US" i="1" kern="1200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689A55-99B0-28F1-3D1F-D45E96AE9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77" y="1460044"/>
            <a:ext cx="10646833" cy="5045458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13DE322-44F5-329D-D0F1-AA5534402742}"/>
              </a:ext>
            </a:extLst>
          </p:cNvPr>
          <p:cNvSpPr/>
          <p:nvPr/>
        </p:nvSpPr>
        <p:spPr>
          <a:xfrm>
            <a:off x="2562275" y="3007795"/>
            <a:ext cx="2227006" cy="58189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2. Anti – IL-5 </a:t>
            </a:r>
            <a:r>
              <a:rPr lang="en-US" dirty="0" err="1"/>
              <a:t>Mepo</a:t>
            </a:r>
            <a:r>
              <a:rPr lang="en-US" dirty="0"/>
              <a:t>/Benralizumab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D856B8C-F6B2-EBDC-F8FF-0971A42D7C34}"/>
              </a:ext>
            </a:extLst>
          </p:cNvPr>
          <p:cNvSpPr/>
          <p:nvPr/>
        </p:nvSpPr>
        <p:spPr>
          <a:xfrm>
            <a:off x="4342944" y="5669408"/>
            <a:ext cx="1809349" cy="58189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dirty="0"/>
              <a:t>Anti – IgE</a:t>
            </a:r>
          </a:p>
          <a:p>
            <a:pPr algn="ctr"/>
            <a:r>
              <a:rPr lang="en-US" dirty="0"/>
              <a:t>Omalizumab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BA60681-34E9-4A5C-11F3-24D0A53E2475}"/>
              </a:ext>
            </a:extLst>
          </p:cNvPr>
          <p:cNvSpPr/>
          <p:nvPr/>
        </p:nvSpPr>
        <p:spPr>
          <a:xfrm>
            <a:off x="9244012" y="3313089"/>
            <a:ext cx="1857578" cy="58189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3. Anti – IL-4R/13 </a:t>
            </a:r>
          </a:p>
          <a:p>
            <a:pPr algn="ctr"/>
            <a:r>
              <a:rPr lang="en-US" dirty="0"/>
              <a:t>Dupilumab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DB0710D-0051-A26A-3AF6-31E8E08A304A}"/>
              </a:ext>
            </a:extLst>
          </p:cNvPr>
          <p:cNvSpPr/>
          <p:nvPr/>
        </p:nvSpPr>
        <p:spPr>
          <a:xfrm>
            <a:off x="272198" y="1995389"/>
            <a:ext cx="1704109" cy="58189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4. Anti – TSLP Tezepelumab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465B4E-85B1-D174-058F-A0CA635AE6DC}"/>
              </a:ext>
            </a:extLst>
          </p:cNvPr>
          <p:cNvSpPr/>
          <p:nvPr/>
        </p:nvSpPr>
        <p:spPr>
          <a:xfrm>
            <a:off x="7728966" y="6505502"/>
            <a:ext cx="43034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K. Matsunaga et al. / Allergology International 69 (2020) 187e196</a:t>
            </a:r>
          </a:p>
        </p:txBody>
      </p:sp>
    </p:spTree>
    <p:extLst>
      <p:ext uri="{BB962C8B-B14F-4D97-AF65-F5344CB8AC3E}">
        <p14:creationId xmlns:p14="http://schemas.microsoft.com/office/powerpoint/2010/main" val="114423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2EAB93-8812-E267-81AA-1A98EE04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152939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de-DE" sz="5400" dirty="0">
                <a:solidFill>
                  <a:schemeClr val="bg1"/>
                </a:solidFill>
                <a:latin typeface="+mn-lt"/>
              </a:rPr>
              <a:t> Remember : </a:t>
            </a:r>
            <a:r>
              <a:rPr lang="en-US" altLang="de-DE" sz="3600" dirty="0">
                <a:solidFill>
                  <a:schemeClr val="bg1"/>
                </a:solidFill>
                <a:latin typeface="+mn-lt"/>
              </a:rPr>
              <a:t>Match Expectations with Research 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4F74487-EE0F-7C2C-E90F-4CA9144BF6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7956167"/>
              </p:ext>
            </p:extLst>
          </p:nvPr>
        </p:nvGraphicFramePr>
        <p:xfrm>
          <a:off x="208299" y="1582644"/>
          <a:ext cx="11723145" cy="508240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61463">
                  <a:extLst>
                    <a:ext uri="{9D8B030D-6E8A-4147-A177-3AD203B41FA5}">
                      <a16:colId xmlns:a16="http://schemas.microsoft.com/office/drawing/2014/main" val="386089534"/>
                    </a:ext>
                  </a:extLst>
                </a:gridCol>
                <a:gridCol w="3432832">
                  <a:extLst>
                    <a:ext uri="{9D8B030D-6E8A-4147-A177-3AD203B41FA5}">
                      <a16:colId xmlns:a16="http://schemas.microsoft.com/office/drawing/2014/main" val="882663381"/>
                    </a:ext>
                  </a:extLst>
                </a:gridCol>
                <a:gridCol w="2846438">
                  <a:extLst>
                    <a:ext uri="{9D8B030D-6E8A-4147-A177-3AD203B41FA5}">
                      <a16:colId xmlns:a16="http://schemas.microsoft.com/office/drawing/2014/main" val="1654023457"/>
                    </a:ext>
                  </a:extLst>
                </a:gridCol>
                <a:gridCol w="3082412">
                  <a:extLst>
                    <a:ext uri="{9D8B030D-6E8A-4147-A177-3AD203B41FA5}">
                      <a16:colId xmlns:a16="http://schemas.microsoft.com/office/drawing/2014/main" val="912937949"/>
                    </a:ext>
                  </a:extLst>
                </a:gridCol>
              </a:tblGrid>
              <a:tr h="613295">
                <a:tc>
                  <a:txBody>
                    <a:bodyPr/>
                    <a:lstStyle/>
                    <a:p>
                      <a:r>
                        <a:rPr lang="en-US" sz="2000" dirty="0"/>
                        <a:t>SA Outcomes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Omalizumab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Mepolizumab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Benralizumab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975996"/>
                  </a:ext>
                </a:extLst>
              </a:tr>
              <a:tr h="685275">
                <a:tc>
                  <a:txBody>
                    <a:bodyPr/>
                    <a:lstStyle/>
                    <a:p>
                      <a:r>
                        <a:rPr lang="en-US" sz="2000" dirty="0"/>
                        <a:t>Reduction in Exacerbations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25% reduction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~ 50 %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4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0 -70 %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026036"/>
                  </a:ext>
                </a:extLst>
              </a:tr>
              <a:tr h="983221">
                <a:tc>
                  <a:txBody>
                    <a:bodyPr/>
                    <a:lstStyle/>
                    <a:p>
                      <a:r>
                        <a:rPr lang="en-US" sz="2000" dirty="0"/>
                        <a:t>Reduction in maintenance dose of OCS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50% dose reduction in those at 15 mg/day 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  <a:p>
                      <a:r>
                        <a:rPr lang="en-US" sz="2000" dirty="0"/>
                        <a:t>50% dose reduction 2- 6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50 - 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80%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4503284"/>
                  </a:ext>
                </a:extLst>
              </a:tr>
              <a:tr h="500383">
                <a:tc>
                  <a:txBody>
                    <a:bodyPr/>
                    <a:lstStyle/>
                    <a:p>
                      <a:r>
                        <a:rPr lang="en-US" sz="2000" dirty="0"/>
                        <a:t>FEV</a:t>
                      </a:r>
                      <a:r>
                        <a:rPr lang="en-US" sz="20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100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100 -160 ml @ 4 weeks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713942"/>
                  </a:ext>
                </a:extLst>
              </a:tr>
              <a:tr h="685275">
                <a:tc>
                  <a:txBody>
                    <a:bodyPr/>
                    <a:lstStyle/>
                    <a:p>
                      <a:r>
                        <a:rPr lang="en-US" sz="2000" dirty="0"/>
                        <a:t>QoL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SGRQ</a:t>
                      </a:r>
                    </a:p>
                    <a:p>
                      <a:r>
                        <a:rPr lang="en-US" sz="2000" dirty="0"/>
                        <a:t>Asthma diaries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ACQ5  + 0.4</a:t>
                      </a:r>
                    </a:p>
                    <a:p>
                      <a:r>
                        <a:rPr lang="en-US" sz="2000" dirty="0"/>
                        <a:t>SGRQ +7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ACQ &lt; 0.5</a:t>
                      </a:r>
                    </a:p>
                    <a:p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SGRQ +8.1 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52767"/>
                  </a:ext>
                </a:extLst>
              </a:tr>
              <a:tr h="795112">
                <a:tc>
                  <a:txBody>
                    <a:bodyPr/>
                    <a:lstStyle/>
                    <a:p>
                      <a:r>
                        <a:rPr lang="en-US" sz="2000" dirty="0"/>
                        <a:t>Real World Data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Reduction in AE in 42% vs 63 % &amp; 28% vs 48% </a:t>
                      </a:r>
                      <a:r>
                        <a:rPr lang="en-US" sz="2000" dirty="0"/>
                        <a:t>@ baseline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Reduction in AE ~ 50%</a:t>
                      </a:r>
                    </a:p>
                    <a:p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Reduction in </a:t>
                      </a:r>
                      <a:r>
                        <a:rPr lang="en-US" sz="2000" dirty="0" err="1">
                          <a:solidFill>
                            <a:schemeClr val="accent2"/>
                          </a:solidFill>
                        </a:rPr>
                        <a:t>mOCS</a:t>
                      </a:r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 ~ 50%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All improved with 70% exacerbation free </a:t>
                      </a:r>
                      <a:r>
                        <a:rPr lang="en-US" sz="2000" dirty="0"/>
                        <a:t>@2years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935416"/>
                  </a:ext>
                </a:extLst>
              </a:tr>
              <a:tr h="765693">
                <a:tc>
                  <a:txBody>
                    <a:bodyPr/>
                    <a:lstStyle/>
                    <a:p>
                      <a:r>
                        <a:rPr lang="en-US" sz="2000" dirty="0"/>
                        <a:t>Comorbidities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CRwNP</a:t>
                      </a:r>
                      <a:r>
                        <a:rPr lang="en-US" sz="2000" dirty="0"/>
                        <a:t>, Food Allergy</a:t>
                      </a:r>
                    </a:p>
                    <a:p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Chronic Idiopathic Urticaria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EGPA ( 300 mg/ month )</a:t>
                      </a:r>
                    </a:p>
                    <a:p>
                      <a:r>
                        <a:rPr lang="en-US" sz="2000" dirty="0" err="1"/>
                        <a:t>CRSwNP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EGPA 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Mucus Impaction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836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4088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2F76BA-A15C-132A-7C1B-0F33F70CC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642938"/>
            <a:ext cx="11210925" cy="746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Biologicals in Severe Asthma– Indian Experience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622B5F9-5C60-0231-D989-904D17CE8B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67"/>
          <a:stretch/>
        </p:blipFill>
        <p:spPr>
          <a:xfrm>
            <a:off x="6297561" y="1397118"/>
            <a:ext cx="5894438" cy="1946788"/>
          </a:xfrm>
          <a:prstGeom prst="rect">
            <a:avLst/>
          </a:prstGeom>
        </p:spPr>
      </p:pic>
      <p:pic>
        <p:nvPicPr>
          <p:cNvPr id="6" name="Picture 5" descr="A close-up of a book&#10;&#10;Description automatically generated">
            <a:extLst>
              <a:ext uri="{FF2B5EF4-FFF2-40B4-BE49-F238E27FC236}">
                <a16:creationId xmlns:a16="http://schemas.microsoft.com/office/drawing/2014/main" id="{896FF0C2-83B6-F9AA-6762-9ED6FAEF4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366"/>
          <a:stretch/>
        </p:blipFill>
        <p:spPr>
          <a:xfrm>
            <a:off x="-1" y="1396357"/>
            <a:ext cx="6297561" cy="2032643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32FEB45-46CD-1737-FA42-367DDDB496B4}"/>
              </a:ext>
            </a:extLst>
          </p:cNvPr>
          <p:cNvSpPr/>
          <p:nvPr/>
        </p:nvSpPr>
        <p:spPr>
          <a:xfrm>
            <a:off x="529327" y="3937819"/>
            <a:ext cx="5238903" cy="1946787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effectLst/>
              </a:rPr>
              <a:t>Conclusions: </a:t>
            </a:r>
          </a:p>
          <a:p>
            <a:pPr algn="ctr"/>
            <a:r>
              <a:rPr lang="en-IN" sz="1800" dirty="0">
                <a:effectLst/>
              </a:rPr>
              <a:t>Omalizumab led to improved asthma control, lung function, and QoL and allowed a reduction in the dosage of medications for asthma. The improvement was observed irrespective of age and biomarker levels. </a:t>
            </a:r>
            <a:endParaRPr lang="en-IN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A06E83-285D-AFE5-631B-500A27BF1701}"/>
              </a:ext>
            </a:extLst>
          </p:cNvPr>
          <p:cNvSpPr txBox="1"/>
          <p:nvPr/>
        </p:nvSpPr>
        <p:spPr>
          <a:xfrm>
            <a:off x="6633088" y="6422131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i="1" dirty="0">
                <a:solidFill>
                  <a:srgbClr val="211E1E"/>
                </a:solidFill>
                <a:effectLst/>
              </a:rPr>
              <a:t>F1000 Research 2023, 12:1225 Last </a:t>
            </a:r>
            <a:r>
              <a:rPr lang="en-IN" b="1" i="1" dirty="0">
                <a:solidFill>
                  <a:srgbClr val="211E1E"/>
                </a:solidFill>
                <a:effectLst/>
              </a:rPr>
              <a:t>updated: 27 SEP 2023 </a:t>
            </a:r>
            <a:endParaRPr lang="en-IN" b="1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FF6633-80E8-F342-2D36-91A280230E3B}"/>
              </a:ext>
            </a:extLst>
          </p:cNvPr>
          <p:cNvSpPr txBox="1"/>
          <p:nvPr/>
        </p:nvSpPr>
        <p:spPr>
          <a:xfrm>
            <a:off x="291742" y="6387463"/>
            <a:ext cx="4147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i="1" dirty="0">
                <a:effectLst/>
              </a:rPr>
              <a:t>J </a:t>
            </a:r>
            <a:r>
              <a:rPr lang="en-IN" sz="1800" i="1" dirty="0" err="1">
                <a:effectLst/>
              </a:rPr>
              <a:t>Pulmonol</a:t>
            </a:r>
            <a:r>
              <a:rPr lang="en-IN" sz="1800" i="1" dirty="0">
                <a:effectLst/>
              </a:rPr>
              <a:t> Res Rep, 5(2): 4-6 2023   </a:t>
            </a:r>
            <a:endParaRPr lang="en-IN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F4B1681-76A2-7EA5-6554-04E6E29D4802}"/>
              </a:ext>
            </a:extLst>
          </p:cNvPr>
          <p:cNvSpPr/>
          <p:nvPr/>
        </p:nvSpPr>
        <p:spPr>
          <a:xfrm>
            <a:off x="6633088" y="3937820"/>
            <a:ext cx="4823108" cy="194678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effectLst/>
              </a:rPr>
              <a:t>Conclusions: </a:t>
            </a:r>
          </a:p>
          <a:p>
            <a:pPr algn="ctr"/>
            <a:r>
              <a:rPr lang="en-IN" sz="1800" dirty="0">
                <a:effectLst/>
              </a:rPr>
              <a:t>In all cases, management with Benralizumab resulted in optimal clinical and functional improvement, a decline in systemic steroid use, and improved QoL.</a:t>
            </a:r>
            <a:endParaRPr lang="en-IN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36D7AF-7517-4188-6300-024708B35F7E}"/>
              </a:ext>
            </a:extLst>
          </p:cNvPr>
          <p:cNvSpPr txBox="1"/>
          <p:nvPr/>
        </p:nvSpPr>
        <p:spPr>
          <a:xfrm>
            <a:off x="3628104" y="6393425"/>
            <a:ext cx="6371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b="1" dirty="0">
                <a:effectLst/>
                <a:latin typeface="MinionPro"/>
              </a:rPr>
              <a:t>Published: </a:t>
            </a:r>
            <a:r>
              <a:rPr lang="en-IN" sz="1800" dirty="0">
                <a:effectLst/>
                <a:latin typeface="MinionPro"/>
              </a:rPr>
              <a:t>April 28, 2023 </a:t>
            </a:r>
            <a:endParaRPr lang="en-IN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59490F-D05C-D224-8F73-A8C00B0C579A}"/>
              </a:ext>
            </a:extLst>
          </p:cNvPr>
          <p:cNvSpPr txBox="1"/>
          <p:nvPr/>
        </p:nvSpPr>
        <p:spPr>
          <a:xfrm>
            <a:off x="831439" y="3387751"/>
            <a:ext cx="4634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b="1" dirty="0">
                <a:effectLst/>
                <a:latin typeface="ACaslonPro"/>
              </a:rPr>
              <a:t>Arjun Khanna</a:t>
            </a:r>
            <a:r>
              <a:rPr lang="en-IN" sz="800" b="1" dirty="0">
                <a:effectLst/>
                <a:latin typeface="ACaslonPro"/>
              </a:rPr>
              <a:t>1</a:t>
            </a:r>
            <a:r>
              <a:rPr lang="en-IN" sz="1800" b="1" dirty="0">
                <a:effectLst/>
                <a:latin typeface="ACaslonPro"/>
              </a:rPr>
              <a:t>*, Deepak Talwar</a:t>
            </a:r>
            <a:r>
              <a:rPr lang="en-IN" sz="800" b="1" dirty="0">
                <a:effectLst/>
                <a:latin typeface="ACaslonPro"/>
              </a:rPr>
              <a:t>2</a:t>
            </a:r>
            <a:r>
              <a:rPr lang="en-IN" sz="1800" b="1" dirty="0">
                <a:effectLst/>
                <a:latin typeface="ACaslonPro"/>
              </a:rPr>
              <a:t>, </a:t>
            </a:r>
            <a:r>
              <a:rPr lang="en-IN" sz="1800" b="1" dirty="0" err="1">
                <a:effectLst/>
                <a:latin typeface="ACaslonPro"/>
              </a:rPr>
              <a:t>Linija</a:t>
            </a:r>
            <a:r>
              <a:rPr lang="en-IN" sz="1800" b="1" dirty="0">
                <a:effectLst/>
                <a:latin typeface="ACaslonPro"/>
              </a:rPr>
              <a:t> K Nair</a:t>
            </a:r>
            <a:r>
              <a:rPr lang="en-IN" sz="800" b="1" dirty="0">
                <a:effectLst/>
                <a:latin typeface="ACaslonPro"/>
              </a:rPr>
              <a:t>3</a:t>
            </a:r>
            <a:r>
              <a:rPr lang="en-IN" sz="1800" b="1" dirty="0">
                <a:effectLst/>
                <a:latin typeface="ACaslonPro"/>
              </a:rPr>
              <a:t> </a:t>
            </a:r>
            <a:endParaRPr lang="en-IN" dirty="0"/>
          </a:p>
        </p:txBody>
      </p:sp>
      <p:sp>
        <p:nvSpPr>
          <p:cNvPr id="30" name="Rectangle 1">
            <a:extLst>
              <a:ext uri="{FF2B5EF4-FFF2-40B4-BE49-F238E27FC236}">
                <a16:creationId xmlns:a16="http://schemas.microsoft.com/office/drawing/2014/main" id="{B7F64102-1B32-614C-CA92-142A50719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1539" y="3429580"/>
            <a:ext cx="57015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otoSans"/>
              </a:rPr>
              <a:t>Deepak Talwar *</a:t>
            </a: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otoSans"/>
              </a:rPr>
              <a:t>  1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otoSans"/>
              </a:rPr>
              <a:t>, Manoj Yadav</a:t>
            </a: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otoSans"/>
              </a:rPr>
              <a:t>2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otoSans"/>
              </a:rPr>
              <a:t>, Nagarjuna Maturu</a:t>
            </a: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otoSans"/>
              </a:rPr>
              <a:t>3 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98" name="Picture 2" descr="page1image121379952">
            <a:extLst>
              <a:ext uri="{FF2B5EF4-FFF2-40B4-BE49-F238E27FC236}">
                <a16:creationId xmlns:a16="http://schemas.microsoft.com/office/drawing/2014/main" id="{0C7692C9-9F36-91DF-8AD5-EFC971162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-984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027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EAB93-8812-E267-81AA-1A98EE04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1" cy="1158234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de-DE" sz="6000" dirty="0">
                <a:solidFill>
                  <a:schemeClr val="bg1"/>
                </a:solidFill>
                <a:latin typeface="+mn-lt"/>
              </a:rPr>
              <a:t>How ?? </a:t>
            </a:r>
            <a:r>
              <a:rPr lang="en-US" altLang="de-DE" sz="4800" dirty="0">
                <a:solidFill>
                  <a:schemeClr val="bg1"/>
                </a:solidFill>
                <a:latin typeface="+mn-lt"/>
              </a:rPr>
              <a:t>Choosing Biologicals in SA - 2025 !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BC6D63-DAA1-C060-0B82-D232A4C4B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073" y="4231867"/>
            <a:ext cx="1600200" cy="1511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0D066E-29BD-0903-72C1-F7259B1CB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516" y="4217204"/>
            <a:ext cx="1283331" cy="1482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032187-564D-23CF-D3DB-4BF95B9CF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6278" y="4198124"/>
            <a:ext cx="1471444" cy="15128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CC51FF-D22E-7B61-EC66-92D3AD104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426" y="4222986"/>
            <a:ext cx="1578428" cy="1546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5B4A43-83BD-F0E1-3BF2-BE60C6643D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7"/>
          <a:stretch/>
        </p:blipFill>
        <p:spPr>
          <a:xfrm>
            <a:off x="10234604" y="4217203"/>
            <a:ext cx="1682140" cy="1512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5016E4-3FC6-2A5B-4E66-AF188EC980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7585" y="4231867"/>
            <a:ext cx="1600200" cy="14825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7F0928-7506-2D5D-F267-D3D27D11F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47" y="4217203"/>
            <a:ext cx="1362632" cy="149694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9242AAF-0EEB-D7E0-0D92-0AE80223B041}"/>
              </a:ext>
            </a:extLst>
          </p:cNvPr>
          <p:cNvSpPr/>
          <p:nvPr/>
        </p:nvSpPr>
        <p:spPr>
          <a:xfrm>
            <a:off x="1006371" y="1684996"/>
            <a:ext cx="2363373" cy="41195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/>
              <a:t>Omalizumab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40759A5-FD37-AE9B-673D-368ED35C915D}"/>
              </a:ext>
            </a:extLst>
          </p:cNvPr>
          <p:cNvSpPr/>
          <p:nvPr/>
        </p:nvSpPr>
        <p:spPr>
          <a:xfrm>
            <a:off x="8822256" y="1776443"/>
            <a:ext cx="2363373" cy="41195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/>
              <a:t>Benralizumab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67D1C46-A817-19FC-4734-FF33E5D169DC}"/>
              </a:ext>
            </a:extLst>
          </p:cNvPr>
          <p:cNvSpPr/>
          <p:nvPr/>
        </p:nvSpPr>
        <p:spPr>
          <a:xfrm>
            <a:off x="5319462" y="1718408"/>
            <a:ext cx="2363373" cy="41195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/>
              <a:t>Mepolizumab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CBB5D37-26BC-33F5-E350-77BE084F8904}"/>
              </a:ext>
            </a:extLst>
          </p:cNvPr>
          <p:cNvSpPr/>
          <p:nvPr/>
        </p:nvSpPr>
        <p:spPr>
          <a:xfrm>
            <a:off x="534572" y="5911546"/>
            <a:ext cx="11257905" cy="72561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NO safety signal has come up with antibodies directed against IL-5 after up to 5 years administration for mepolizumab and &gt; 4 years for Benralizumab 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6A725CB5-E97A-05AE-8784-93C296A3DA31}"/>
              </a:ext>
            </a:extLst>
          </p:cNvPr>
          <p:cNvGraphicFramePr/>
          <p:nvPr/>
        </p:nvGraphicFramePr>
        <p:xfrm>
          <a:off x="492237" y="2173193"/>
          <a:ext cx="3552777" cy="2426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C433A575-631C-847C-19DE-53F7AFE64B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0279820"/>
              </p:ext>
            </p:extLst>
          </p:nvPr>
        </p:nvGraphicFramePr>
        <p:xfrm>
          <a:off x="4679884" y="2200910"/>
          <a:ext cx="3552777" cy="2426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A78EE516-3B71-F779-19AD-8C8F56C667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4591259"/>
              </p:ext>
            </p:extLst>
          </p:nvPr>
        </p:nvGraphicFramePr>
        <p:xfrm>
          <a:off x="8474371" y="2215195"/>
          <a:ext cx="3552777" cy="2426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</p:spTree>
    <p:extLst>
      <p:ext uri="{BB962C8B-B14F-4D97-AF65-F5344CB8AC3E}">
        <p14:creationId xmlns:p14="http://schemas.microsoft.com/office/powerpoint/2010/main" val="1794089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D2CB2F3B-7383-B4A6-720C-C26044B2E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8" t="22724" r="13103" b="5727"/>
          <a:stretch/>
        </p:blipFill>
        <p:spPr bwMode="auto">
          <a:xfrm>
            <a:off x="443191" y="1550851"/>
            <a:ext cx="7006108" cy="50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525EC8-B5BA-178C-ECE5-11C5ED49F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7578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Assessing Effectiveness of Biologicals : </a:t>
            </a:r>
            <a:r>
              <a:rPr lang="en-US" sz="3600" i="1" dirty="0">
                <a:solidFill>
                  <a:schemeClr val="bg1"/>
                </a:solidFill>
                <a:latin typeface="+mn-lt"/>
              </a:rPr>
              <a:t>FU@ 6 months </a:t>
            </a:r>
            <a:endParaRPr lang="en-US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D0F0238-E859-CB46-3939-60A7114ABFBA}"/>
              </a:ext>
            </a:extLst>
          </p:cNvPr>
          <p:cNvSpPr/>
          <p:nvPr/>
        </p:nvSpPr>
        <p:spPr>
          <a:xfrm>
            <a:off x="726527" y="1573987"/>
            <a:ext cx="1120462" cy="114832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68DF49A-8B68-9FFB-0ACC-03314A58D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" t="67037" r="49722" b="1378"/>
          <a:stretch/>
        </p:blipFill>
        <p:spPr bwMode="auto">
          <a:xfrm>
            <a:off x="8488685" y="2955518"/>
            <a:ext cx="3305065" cy="189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5D4D67-9900-F3A8-F781-4FF0D6B4664A}"/>
              </a:ext>
            </a:extLst>
          </p:cNvPr>
          <p:cNvSpPr txBox="1"/>
          <p:nvPr/>
        </p:nvSpPr>
        <p:spPr>
          <a:xfrm>
            <a:off x="10087791" y="1886538"/>
            <a:ext cx="1508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Continue</a:t>
            </a:r>
          </a:p>
        </p:txBody>
      </p:sp>
      <p:sp>
        <p:nvSpPr>
          <p:cNvPr id="8" name="Curved Left Arrow 7">
            <a:extLst>
              <a:ext uri="{FF2B5EF4-FFF2-40B4-BE49-F238E27FC236}">
                <a16:creationId xmlns:a16="http://schemas.microsoft.com/office/drawing/2014/main" id="{46611CE7-71A3-E9F3-177C-EB2F64E98AE9}"/>
              </a:ext>
            </a:extLst>
          </p:cNvPr>
          <p:cNvSpPr/>
          <p:nvPr/>
        </p:nvSpPr>
        <p:spPr>
          <a:xfrm rot="19395020" flipH="1">
            <a:off x="6817808" y="2089886"/>
            <a:ext cx="1263834" cy="2781686"/>
          </a:xfrm>
          <a:prstGeom prst="curvedLef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Notched Right Arrow 4">
            <a:extLst>
              <a:ext uri="{FF2B5EF4-FFF2-40B4-BE49-F238E27FC236}">
                <a16:creationId xmlns:a16="http://schemas.microsoft.com/office/drawing/2014/main" id="{8A178F9D-E239-1F6F-95A3-01887E89AAD5}"/>
              </a:ext>
            </a:extLst>
          </p:cNvPr>
          <p:cNvSpPr/>
          <p:nvPr/>
        </p:nvSpPr>
        <p:spPr>
          <a:xfrm>
            <a:off x="7156181" y="1332385"/>
            <a:ext cx="2985037" cy="1631526"/>
          </a:xfrm>
          <a:prstGeom prst="notched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Good /Response</a:t>
            </a:r>
          </a:p>
        </p:txBody>
      </p:sp>
      <p:pic>
        <p:nvPicPr>
          <p:cNvPr id="6146" name="Picture 2" descr="Freehand drawn cartoon calendar showing month Vector Image">
            <a:extLst>
              <a:ext uri="{FF2B5EF4-FFF2-40B4-BE49-F238E27FC236}">
                <a16:creationId xmlns:a16="http://schemas.microsoft.com/office/drawing/2014/main" id="{37407DD0-5076-E549-0643-4AA54423C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2"/>
          <a:stretch/>
        </p:blipFill>
        <p:spPr bwMode="auto">
          <a:xfrm>
            <a:off x="726527" y="1550851"/>
            <a:ext cx="1113953" cy="11483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646363C-392C-9398-929B-A7622821F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67526" r="8044" b="3296"/>
          <a:stretch/>
        </p:blipFill>
        <p:spPr bwMode="auto">
          <a:xfrm>
            <a:off x="8579117" y="4849336"/>
            <a:ext cx="3196700" cy="183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rved Left Arrow 9">
            <a:extLst>
              <a:ext uri="{FF2B5EF4-FFF2-40B4-BE49-F238E27FC236}">
                <a16:creationId xmlns:a16="http://schemas.microsoft.com/office/drawing/2014/main" id="{EF96D966-9425-2BAF-6AE4-7EFD0B822ED6}"/>
              </a:ext>
            </a:extLst>
          </p:cNvPr>
          <p:cNvSpPr/>
          <p:nvPr/>
        </p:nvSpPr>
        <p:spPr>
          <a:xfrm rot="19704589" flipH="1">
            <a:off x="6682206" y="2255692"/>
            <a:ext cx="1266773" cy="4104583"/>
          </a:xfrm>
          <a:prstGeom prst="curvedLeftArrow">
            <a:avLst/>
          </a:prstGeom>
          <a:solidFill>
            <a:srgbClr val="8B1B6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FF7EF667-DD83-09DF-FDD3-11CBA75EEA27}"/>
              </a:ext>
            </a:extLst>
          </p:cNvPr>
          <p:cNvSpPr/>
          <p:nvPr/>
        </p:nvSpPr>
        <p:spPr>
          <a:xfrm>
            <a:off x="1525018" y="1700010"/>
            <a:ext cx="5924281" cy="850007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Initial Trial for 4 months Minimum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1F571A-0160-654D-B031-3838491E0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0475BA-7E65-9423-44E2-289EB9965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28" y="199068"/>
            <a:ext cx="11548206" cy="987016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Biologicals In Asthma : Conclusions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6592506D-6191-8426-0F1A-86CBCB542D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1744782"/>
              </p:ext>
            </p:extLst>
          </p:nvPr>
        </p:nvGraphicFramePr>
        <p:xfrm>
          <a:off x="4916244" y="1351722"/>
          <a:ext cx="6648984" cy="5050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BA86689C-8A73-665E-9E35-713B3B94DDA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60977857"/>
              </p:ext>
            </p:extLst>
          </p:nvPr>
        </p:nvGraphicFramePr>
        <p:xfrm>
          <a:off x="-2066665" y="1868557"/>
          <a:ext cx="10058400" cy="4048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2701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35583" y="-5188018"/>
            <a:ext cx="10652529" cy="10652529"/>
          </a:xfrm>
          <a:custGeom>
            <a:avLst/>
            <a:gdLst/>
            <a:ahLst/>
            <a:cxnLst/>
            <a:rect l="l" t="t" r="r" b="b"/>
            <a:pathLst>
              <a:path w="15978794" h="15978794">
                <a:moveTo>
                  <a:pt x="0" y="0"/>
                </a:moveTo>
                <a:lnTo>
                  <a:pt x="15978794" y="0"/>
                </a:lnTo>
                <a:lnTo>
                  <a:pt x="15978794" y="15978795"/>
                </a:lnTo>
                <a:lnTo>
                  <a:pt x="0" y="15978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182312" y="350866"/>
            <a:ext cx="3135254" cy="3135241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256" r="-4609" b="-37409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759065" y="73900"/>
            <a:ext cx="2151551" cy="2249328"/>
            <a:chOff x="0" y="0"/>
            <a:chExt cx="6350000" cy="66385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638578"/>
            </a:xfrm>
            <a:custGeom>
              <a:avLst/>
              <a:gdLst/>
              <a:ahLst/>
              <a:cxnLst/>
              <a:rect l="l" t="t" r="r" b="b"/>
              <a:pathLst>
                <a:path w="6350000" h="6638578">
                  <a:moveTo>
                    <a:pt x="6350000" y="3319329"/>
                  </a:moveTo>
                  <a:cubicBezTo>
                    <a:pt x="6350000" y="5152447"/>
                    <a:pt x="4928476" y="6638578"/>
                    <a:pt x="3175000" y="6638578"/>
                  </a:cubicBezTo>
                  <a:cubicBezTo>
                    <a:pt x="1421498" y="6638578"/>
                    <a:pt x="0" y="5152447"/>
                    <a:pt x="0" y="3319329"/>
                  </a:cubicBezTo>
                  <a:cubicBezTo>
                    <a:pt x="0" y="1486118"/>
                    <a:pt x="1421498" y="0"/>
                    <a:pt x="3175000" y="0"/>
                  </a:cubicBezTo>
                  <a:cubicBezTo>
                    <a:pt x="4928502" y="0"/>
                    <a:pt x="6350000" y="1486118"/>
                    <a:pt x="6350000" y="3319329"/>
                  </a:cubicBezTo>
                  <a:close/>
                </a:path>
              </a:pathLst>
            </a:custGeom>
            <a:blipFill>
              <a:blip r:embed="rId5"/>
              <a:stretch>
                <a:fillRect l="-74751" r="-70624" b="-56374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017825" y="3992202"/>
            <a:ext cx="1935037" cy="193502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712" r="-783" b="-35009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935342" y="1794091"/>
            <a:ext cx="2304789" cy="2304779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4637" r="-5292" b="-1932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685800" y="4625489"/>
            <a:ext cx="3154076" cy="1546711"/>
          </a:xfrm>
          <a:custGeom>
            <a:avLst/>
            <a:gdLst/>
            <a:ahLst/>
            <a:cxnLst/>
            <a:rect l="l" t="t" r="r" b="b"/>
            <a:pathLst>
              <a:path w="4731114" h="2320066">
                <a:moveTo>
                  <a:pt x="0" y="0"/>
                </a:moveTo>
                <a:lnTo>
                  <a:pt x="4731114" y="0"/>
                </a:lnTo>
                <a:lnTo>
                  <a:pt x="4731114" y="2320066"/>
                </a:lnTo>
                <a:lnTo>
                  <a:pt x="0" y="23200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1089580" y="6061960"/>
            <a:ext cx="2346517" cy="492639"/>
          </a:xfrm>
          <a:custGeom>
            <a:avLst/>
            <a:gdLst/>
            <a:ahLst/>
            <a:cxnLst/>
            <a:rect l="l" t="t" r="r" b="b"/>
            <a:pathLst>
              <a:path w="3519775" h="738958">
                <a:moveTo>
                  <a:pt x="0" y="0"/>
                </a:moveTo>
                <a:lnTo>
                  <a:pt x="3519774" y="0"/>
                </a:lnTo>
                <a:lnTo>
                  <a:pt x="3519774" y="738958"/>
                </a:lnTo>
                <a:lnTo>
                  <a:pt x="0" y="7389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9031" t="-243544" r="-49825" b="-493534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4241268" y="5280928"/>
            <a:ext cx="4315535" cy="964616"/>
          </a:xfrm>
          <a:prstGeom prst="roundRect">
            <a:avLst/>
          </a:prstGeom>
          <a:solidFill>
            <a:schemeClr val="tx1"/>
          </a:solidFill>
        </p:spPr>
        <p:txBody>
          <a:bodyPr/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Thank You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9403915" y="2523572"/>
            <a:ext cx="2861852" cy="674786"/>
            <a:chOff x="0" y="-9525"/>
            <a:chExt cx="5723703" cy="1349574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9525"/>
              <a:ext cx="5723703" cy="615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>
                  <a:latin typeface="Helios Bold"/>
                  <a:ea typeface="Helios Bold"/>
                  <a:cs typeface="Helios Bold"/>
                  <a:sym typeface="Helios Bold"/>
                </a:rPr>
                <a:t>Dr Deepak Prajapat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61042"/>
              <a:ext cx="5723703" cy="579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6"/>
                </a:lnSpc>
                <a:spcBef>
                  <a:spcPct val="0"/>
                </a:spcBef>
              </a:pPr>
              <a:r>
                <a:rPr lang="en-US" sz="1733" dirty="0">
                  <a:latin typeface="Helios"/>
                  <a:ea typeface="Helios"/>
                  <a:cs typeface="Helios"/>
                  <a:sym typeface="Helios"/>
                </a:rPr>
                <a:t>Senior Consultant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324428" y="4141405"/>
            <a:ext cx="3526615" cy="674786"/>
            <a:chOff x="0" y="-9525"/>
            <a:chExt cx="7053229" cy="1349574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9525"/>
              <a:ext cx="7053229" cy="615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>
                  <a:latin typeface="Helios Bold"/>
                  <a:ea typeface="Helios Bold"/>
                  <a:cs typeface="Helios Bold"/>
                  <a:sym typeface="Helios Bold"/>
                </a:rPr>
                <a:t>Dr Kanishka Kumar Singh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761042"/>
              <a:ext cx="7053229" cy="579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6"/>
                </a:lnSpc>
                <a:spcBef>
                  <a:spcPct val="0"/>
                </a:spcBef>
              </a:pPr>
              <a:r>
                <a:rPr lang="en-US" sz="1733">
                  <a:latin typeface="Helios"/>
                  <a:ea typeface="Helios"/>
                  <a:cs typeface="Helios"/>
                  <a:sym typeface="Helios"/>
                </a:rPr>
                <a:t>Senior Consultant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234148" y="1574027"/>
            <a:ext cx="2861852" cy="679548"/>
            <a:chOff x="0" y="-19049"/>
            <a:chExt cx="5723703" cy="1359097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19049"/>
              <a:ext cx="5723703" cy="615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F4F4F4"/>
                  </a:solidFill>
                  <a:latin typeface="Klein Bold"/>
                  <a:ea typeface="Klein Bold"/>
                  <a:cs typeface="Klein Bold"/>
                  <a:sym typeface="Klein Bold"/>
                </a:rPr>
                <a:t>Dr Deepak Talwar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761042"/>
              <a:ext cx="5723703" cy="579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6"/>
                </a:lnSpc>
                <a:spcBef>
                  <a:spcPct val="0"/>
                </a:spcBef>
              </a:pPr>
              <a:r>
                <a:rPr lang="en-US" sz="1733" dirty="0">
                  <a:solidFill>
                    <a:srgbClr val="D0CFD5"/>
                  </a:solidFill>
                  <a:latin typeface="Helios"/>
                  <a:ea typeface="Helios"/>
                  <a:cs typeface="Helios"/>
                  <a:sym typeface="Helios"/>
                </a:rPr>
                <a:t>Director &amp; Chair MCRD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554417" y="6057198"/>
            <a:ext cx="2861852" cy="674786"/>
            <a:chOff x="0" y="-9525"/>
            <a:chExt cx="5723703" cy="1349574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9525"/>
              <a:ext cx="5723703" cy="615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>
                  <a:latin typeface="Helios Bold"/>
                  <a:ea typeface="Helios Bold"/>
                  <a:cs typeface="Helios Bold"/>
                  <a:sym typeface="Helios Bold"/>
                </a:rPr>
                <a:t>Dr Rahul Khera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761042"/>
              <a:ext cx="5723703" cy="579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6"/>
                </a:lnSpc>
                <a:spcBef>
                  <a:spcPct val="0"/>
                </a:spcBef>
              </a:pPr>
              <a:r>
                <a:rPr lang="en-US" sz="1733">
                  <a:latin typeface="Helios"/>
                  <a:ea typeface="Helios"/>
                  <a:cs typeface="Helios"/>
                  <a:sym typeface="Helios"/>
                </a:rPr>
                <a:t>Consultant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graph showing numbers and a number of years&#10;&#10;Description automatically generated with medium confidence">
            <a:extLst>
              <a:ext uri="{FF2B5EF4-FFF2-40B4-BE49-F238E27FC236}">
                <a16:creationId xmlns:a16="http://schemas.microsoft.com/office/drawing/2014/main" id="{C730568B-172F-22A1-329A-D0D8F130E5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7317" r="24361" b="1"/>
          <a:stretch/>
        </p:blipFill>
        <p:spPr>
          <a:xfrm>
            <a:off x="4283902" y="10"/>
            <a:ext cx="7908098" cy="6857992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C693C8-5403-11DD-8FC8-8368E7A2A1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663" y="1115219"/>
            <a:ext cx="5505449" cy="2387600"/>
          </a:xfrm>
        </p:spPr>
        <p:txBody>
          <a:bodyPr>
            <a:normAutofit/>
          </a:bodyPr>
          <a:lstStyle/>
          <a:p>
            <a:pPr algn="l"/>
            <a:r>
              <a:rPr lang="en-US" sz="5000">
                <a:solidFill>
                  <a:schemeClr val="bg1"/>
                </a:solidFill>
              </a:rPr>
              <a:t>Death Continues to Haunt asthma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A418640-A678-20D8-A01E-4CE038767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663" y="3902075"/>
            <a:ext cx="5505449" cy="1655762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Prevalence continues to rise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Asthma continues to make patient suffer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Every other death in Asthma happens in India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8585" y="3681408"/>
            <a:ext cx="11934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81986FD-23C8-3C25-3A10-8E9783AD89E0}"/>
              </a:ext>
            </a:extLst>
          </p:cNvPr>
          <p:cNvSpPr txBox="1"/>
          <p:nvPr/>
        </p:nvSpPr>
        <p:spPr>
          <a:xfrm>
            <a:off x="244410" y="6393297"/>
            <a:ext cx="58515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effectLst/>
              </a:rPr>
              <a:t>Front. Public Health 10:1036674. </a:t>
            </a:r>
            <a:r>
              <a:rPr lang="en-IN" sz="1600" dirty="0" err="1">
                <a:solidFill>
                  <a:schemeClr val="bg1"/>
                </a:solidFill>
                <a:effectLst/>
              </a:rPr>
              <a:t>doi</a:t>
            </a:r>
            <a:r>
              <a:rPr lang="en-IN" sz="1600" dirty="0">
                <a:solidFill>
                  <a:schemeClr val="bg1"/>
                </a:solidFill>
                <a:effectLst/>
              </a:rPr>
              <a:t>: 10.3389/fpubh.2022.1036674</a:t>
            </a:r>
          </a:p>
        </p:txBody>
      </p:sp>
    </p:spTree>
    <p:extLst>
      <p:ext uri="{BB962C8B-B14F-4D97-AF65-F5344CB8AC3E}">
        <p14:creationId xmlns:p14="http://schemas.microsoft.com/office/powerpoint/2010/main" val="170336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981109F-95CB-9FEA-324F-1FB659074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041722"/>
          </a:xfrm>
          <a:solidFill>
            <a:schemeClr val="bg2">
              <a:lumMod val="1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de-DE" dirty="0">
                <a:solidFill>
                  <a:schemeClr val="bg1"/>
                </a:solidFill>
                <a:latin typeface="+mn-lt"/>
              </a:rPr>
              <a:t>Biologicals  : </a:t>
            </a:r>
            <a:r>
              <a:rPr lang="en-US" altLang="de-DE" sz="3600" i="1" dirty="0">
                <a:solidFill>
                  <a:schemeClr val="bg1"/>
                </a:solidFill>
                <a:latin typeface="+mn-lt"/>
              </a:rPr>
              <a:t> Targeted Therapies</a:t>
            </a:r>
            <a:endParaRPr lang="en-US" sz="32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Doughnut 6">
            <a:extLst>
              <a:ext uri="{FF2B5EF4-FFF2-40B4-BE49-F238E27FC236}">
                <a16:creationId xmlns:a16="http://schemas.microsoft.com/office/drawing/2014/main" id="{86C8E5F0-823C-7BE0-E529-FECEE0AA19D1}"/>
              </a:ext>
            </a:extLst>
          </p:cNvPr>
          <p:cNvSpPr/>
          <p:nvPr/>
        </p:nvSpPr>
        <p:spPr>
          <a:xfrm>
            <a:off x="1294228" y="5205046"/>
            <a:ext cx="56270" cy="196948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7CBC316-9B1D-095F-B579-2E3A2E5EE700}"/>
              </a:ext>
            </a:extLst>
          </p:cNvPr>
          <p:cNvSpPr/>
          <p:nvPr/>
        </p:nvSpPr>
        <p:spPr>
          <a:xfrm>
            <a:off x="4414470" y="5793202"/>
            <a:ext cx="1704109" cy="58189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 Anti – IgE Monoclonal 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47F3A7-00B3-1E43-07A2-D216FD10573E}"/>
              </a:ext>
            </a:extLst>
          </p:cNvPr>
          <p:cNvSpPr txBox="1"/>
          <p:nvPr/>
        </p:nvSpPr>
        <p:spPr>
          <a:xfrm>
            <a:off x="6694001" y="1634746"/>
            <a:ext cx="747320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10 %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AACF96-29F7-E98B-75CD-CE6B635EF35C}"/>
              </a:ext>
            </a:extLst>
          </p:cNvPr>
          <p:cNvSpPr txBox="1"/>
          <p:nvPr/>
        </p:nvSpPr>
        <p:spPr>
          <a:xfrm>
            <a:off x="4585587" y="1614419"/>
            <a:ext cx="747320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35 %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10E4D4-1C2B-FBFB-DAFF-AA3F6DEEEEF8}"/>
              </a:ext>
            </a:extLst>
          </p:cNvPr>
          <p:cNvSpPr txBox="1"/>
          <p:nvPr/>
        </p:nvSpPr>
        <p:spPr>
          <a:xfrm>
            <a:off x="9305388" y="1623275"/>
            <a:ext cx="877163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100 %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B25D5B-6CDC-916C-7FA1-44FCB93B2791}"/>
              </a:ext>
            </a:extLst>
          </p:cNvPr>
          <p:cNvSpPr txBox="1"/>
          <p:nvPr/>
        </p:nvSpPr>
        <p:spPr>
          <a:xfrm>
            <a:off x="2056165" y="1623102"/>
            <a:ext cx="617477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0 %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6E4BEF-2291-9103-AFDF-F5836D177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15" y="2052289"/>
            <a:ext cx="10497541" cy="4498946"/>
          </a:xfrm>
          <a:prstGeom prst="rect">
            <a:avLst/>
          </a:prstGeom>
        </p:spPr>
      </p:pic>
      <p:graphicFrame>
        <p:nvGraphicFramePr>
          <p:cNvPr id="19" name="Content Placeholder 3">
            <a:extLst>
              <a:ext uri="{FF2B5EF4-FFF2-40B4-BE49-F238E27FC236}">
                <a16:creationId xmlns:a16="http://schemas.microsoft.com/office/drawing/2014/main" id="{C0C570BD-8B72-E0D2-24B2-1ED1D30F0880}"/>
              </a:ext>
            </a:extLst>
          </p:cNvPr>
          <p:cNvGraphicFramePr>
            <a:graphicFrameLocks/>
          </p:cNvGraphicFramePr>
          <p:nvPr/>
        </p:nvGraphicFramePr>
        <p:xfrm>
          <a:off x="983197" y="5423859"/>
          <a:ext cx="10515600" cy="1165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87796A2-DBDD-71FF-F1BA-E51E146641E1}"/>
              </a:ext>
            </a:extLst>
          </p:cNvPr>
          <p:cNvSpPr/>
          <p:nvPr/>
        </p:nvSpPr>
        <p:spPr>
          <a:xfrm>
            <a:off x="9517004" y="4813065"/>
            <a:ext cx="1857578" cy="58189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Anti – IL-4/13</a:t>
            </a:r>
          </a:p>
          <a:p>
            <a:pPr algn="ctr"/>
            <a:r>
              <a:rPr lang="en-US" dirty="0" err="1"/>
              <a:t>Dupulimab</a:t>
            </a:r>
            <a:endParaRPr lang="en-US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63B34C2-4CD6-AF17-9384-6772B60E2B48}"/>
              </a:ext>
            </a:extLst>
          </p:cNvPr>
          <p:cNvSpPr/>
          <p:nvPr/>
        </p:nvSpPr>
        <p:spPr>
          <a:xfrm>
            <a:off x="6694001" y="4823089"/>
            <a:ext cx="1704109" cy="581890"/>
          </a:xfrm>
          <a:prstGeom prst="roundRect">
            <a:avLst/>
          </a:prstGeom>
          <a:gradFill>
            <a:gsLst>
              <a:gs pos="12000">
                <a:schemeClr val="accent6">
                  <a:lumMod val="20000"/>
                  <a:lumOff val="80000"/>
                </a:schemeClr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Anti – IgE Omalizumab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02F95EA-106C-3CB6-26B4-95ED8300AF92}"/>
              </a:ext>
            </a:extLst>
          </p:cNvPr>
          <p:cNvSpPr/>
          <p:nvPr/>
        </p:nvSpPr>
        <p:spPr>
          <a:xfrm>
            <a:off x="5487830" y="3674873"/>
            <a:ext cx="1704109" cy="947647"/>
          </a:xfrm>
          <a:prstGeom prst="roundRect">
            <a:avLst/>
          </a:prstGeom>
          <a:gradFill>
            <a:gsLst>
              <a:gs pos="12000">
                <a:schemeClr val="accent6">
                  <a:lumMod val="20000"/>
                  <a:lumOff val="80000"/>
                </a:schemeClr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Anti – IL-5 Mepolizumab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Benralizumab</a:t>
            </a:r>
          </a:p>
        </p:txBody>
      </p:sp>
    </p:spTree>
    <p:extLst>
      <p:ext uri="{BB962C8B-B14F-4D97-AF65-F5344CB8AC3E}">
        <p14:creationId xmlns:p14="http://schemas.microsoft.com/office/powerpoint/2010/main" val="3793453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01DCA7F-423A-7F71-10EF-CFE21A48BC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5410120"/>
              </p:ext>
            </p:extLst>
          </p:nvPr>
        </p:nvGraphicFramePr>
        <p:xfrm>
          <a:off x="838200" y="214153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CACB179-95A1-53C7-E3ED-ED709F91A331}"/>
              </a:ext>
            </a:extLst>
          </p:cNvPr>
          <p:cNvSpPr/>
          <p:nvPr/>
        </p:nvSpPr>
        <p:spPr>
          <a:xfrm>
            <a:off x="7453745" y="2141537"/>
            <a:ext cx="3498273" cy="91396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/>
              <a:t>&gt;</a:t>
            </a:r>
            <a:r>
              <a:rPr lang="en-US" sz="3200" dirty="0"/>
              <a:t> 4 OCS Bursts: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B6764A7-65D6-F5E8-8A03-0F793688B403}"/>
              </a:ext>
            </a:extLst>
          </p:cNvPr>
          <p:cNvSpPr/>
          <p:nvPr/>
        </p:nvSpPr>
        <p:spPr>
          <a:xfrm>
            <a:off x="1212272" y="2141536"/>
            <a:ext cx="3498273" cy="91396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/>
              <a:t>1-3 OCS Bursts :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C73E01A-AE6A-203E-B35B-914D64A0EE69}"/>
              </a:ext>
            </a:extLst>
          </p:cNvPr>
          <p:cNvSpPr txBox="1">
            <a:spLocks/>
          </p:cNvSpPr>
          <p:nvPr/>
        </p:nvSpPr>
        <p:spPr>
          <a:xfrm>
            <a:off x="7453745" y="6492875"/>
            <a:ext cx="5150428" cy="24447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002060"/>
                </a:solidFill>
              </a:rPr>
              <a:t>Sullivan PW, et al. J Allergy Clin Immunol 2018;141:110–116</a:t>
            </a:r>
            <a:endParaRPr lang="en-US" sz="800" dirty="0">
              <a:solidFill>
                <a:srgbClr val="002060"/>
              </a:solidFill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3501A23D-73D4-F070-BA29-8819360A8AE3}"/>
              </a:ext>
            </a:extLst>
          </p:cNvPr>
          <p:cNvSpPr txBox="1"/>
          <p:nvPr/>
        </p:nvSpPr>
        <p:spPr>
          <a:xfrm>
            <a:off x="1383982" y="1374442"/>
            <a:ext cx="9969818" cy="367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  <a:tabLst>
                <a:tab pos="469900" algn="l"/>
              </a:tabLst>
            </a:pPr>
            <a:r>
              <a:rPr lang="en-IN" sz="2800" spc="-114" dirty="0">
                <a:cs typeface="Carlito"/>
              </a:rPr>
              <a:t>P</a:t>
            </a:r>
            <a:r>
              <a:rPr lang="en-IN" sz="2800" spc="-15" dirty="0">
                <a:cs typeface="Carlito"/>
              </a:rPr>
              <a:t>revent</a:t>
            </a:r>
            <a:r>
              <a:rPr lang="en-IN" sz="2800" dirty="0">
                <a:cs typeface="Carlito"/>
              </a:rPr>
              <a:t> </a:t>
            </a:r>
            <a:r>
              <a:rPr lang="en-IN" sz="2800" spc="-10" dirty="0">
                <a:cs typeface="Carlito"/>
              </a:rPr>
              <a:t>complications </a:t>
            </a:r>
            <a:r>
              <a:rPr lang="en-IN" sz="2800" spc="-5" dirty="0">
                <a:cs typeface="Carlito"/>
              </a:rPr>
              <a:t>of Low Dose maintenance or Bursts of </a:t>
            </a:r>
            <a:r>
              <a:rPr lang="en-IN" sz="2800" dirty="0">
                <a:cs typeface="Carlito"/>
              </a:rPr>
              <a:t>OCS</a:t>
            </a:r>
            <a:endParaRPr sz="2800" dirty="0">
              <a:cs typeface="Carlito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7D940AB5-AA68-7788-CCA6-E83E7E5CB6B9}"/>
              </a:ext>
            </a:extLst>
          </p:cNvPr>
          <p:cNvSpPr txBox="1">
            <a:spLocks/>
          </p:cNvSpPr>
          <p:nvPr/>
        </p:nvSpPr>
        <p:spPr>
          <a:xfrm>
            <a:off x="0" y="-147555"/>
            <a:ext cx="12192000" cy="1165063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sz="1400" spc="-185" dirty="0">
                <a:solidFill>
                  <a:schemeClr val="bg1"/>
                </a:solidFill>
                <a:latin typeface="+mn-lt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5400" spc="-185" dirty="0">
                <a:solidFill>
                  <a:schemeClr val="bg1"/>
                </a:solidFill>
                <a:latin typeface="+mn-lt"/>
              </a:rPr>
              <a:t>                </a:t>
            </a:r>
            <a:r>
              <a:rPr lang="en-US" sz="6000" spc="-185" dirty="0">
                <a:solidFill>
                  <a:schemeClr val="bg1"/>
                </a:solidFill>
                <a:latin typeface="+mn-lt"/>
              </a:rPr>
              <a:t>Why ???      </a:t>
            </a:r>
            <a:endParaRPr lang="en-US" sz="4000" i="1" spc="-204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BB5BCF5-EB28-17E6-0359-E6BD60D5C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57251" r="9861" b="1778"/>
          <a:stretch/>
        </p:blipFill>
        <p:spPr bwMode="auto">
          <a:xfrm>
            <a:off x="1239982" y="2141535"/>
            <a:ext cx="9926205" cy="359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E872B6-6E1B-CC71-3081-7D0368C04BDA}"/>
              </a:ext>
            </a:extLst>
          </p:cNvPr>
          <p:cNvSpPr txBox="1"/>
          <p:nvPr/>
        </p:nvSpPr>
        <p:spPr>
          <a:xfrm>
            <a:off x="2612870" y="5837671"/>
            <a:ext cx="7180427" cy="51077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4-5 times OCS bursts in life are enough to cause damage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C15991-A908-F61C-B7CB-0AD1EFDCA6E9}"/>
              </a:ext>
            </a:extLst>
          </p:cNvPr>
          <p:cNvSpPr txBox="1"/>
          <p:nvPr/>
        </p:nvSpPr>
        <p:spPr>
          <a:xfrm>
            <a:off x="8165862" y="104454"/>
            <a:ext cx="37261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spc="-185" dirty="0">
                <a:solidFill>
                  <a:schemeClr val="bg1"/>
                </a:solidFill>
                <a:latin typeface="+mn-lt"/>
              </a:rPr>
              <a:t>NO to OCS !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46392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C75A9-B250-48C3-1FFA-ABD20D92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608"/>
            <a:ext cx="12192000" cy="1109728"/>
          </a:xfrm>
          <a:solidFill>
            <a:schemeClr val="tx1"/>
          </a:solidFill>
        </p:spPr>
        <p:txBody>
          <a:bodyPr/>
          <a:lstStyle/>
          <a:p>
            <a:r>
              <a:rPr lang="en-US" sz="5400" dirty="0">
                <a:solidFill>
                  <a:schemeClr val="bg1"/>
                </a:solidFill>
              </a:rPr>
              <a:t>              </a:t>
            </a:r>
            <a:r>
              <a:rPr lang="en-US" sz="6000" dirty="0">
                <a:solidFill>
                  <a:schemeClr val="bg1"/>
                </a:solidFill>
                <a:latin typeface="+mn-lt"/>
              </a:rPr>
              <a:t>When ???     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895FA-B3C7-41CD-74C6-60162FCC8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7" b="11206"/>
          <a:stretch/>
        </p:blipFill>
        <p:spPr bwMode="auto">
          <a:xfrm>
            <a:off x="270851" y="1354170"/>
            <a:ext cx="10904634" cy="550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89C36D6D-201B-406C-112C-0E4C8C7A6C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4502322"/>
              </p:ext>
            </p:extLst>
          </p:nvPr>
        </p:nvGraphicFramePr>
        <p:xfrm>
          <a:off x="1134451" y="1993900"/>
          <a:ext cx="5791200" cy="4368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&quot;No&quot; Symbol 4">
            <a:extLst>
              <a:ext uri="{FF2B5EF4-FFF2-40B4-BE49-F238E27FC236}">
                <a16:creationId xmlns:a16="http://schemas.microsoft.com/office/drawing/2014/main" id="{E59AD307-759F-2ADA-5296-A6F212ACA4D3}"/>
              </a:ext>
            </a:extLst>
          </p:cNvPr>
          <p:cNvSpPr/>
          <p:nvPr/>
        </p:nvSpPr>
        <p:spPr>
          <a:xfrm>
            <a:off x="5635814" y="3875252"/>
            <a:ext cx="1151096" cy="1231396"/>
          </a:xfrm>
          <a:prstGeom prst="noSmoking">
            <a:avLst>
              <a:gd name="adj" fmla="val 5213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B25BDDD-F3ED-B8FC-565A-023C4DC66876}"/>
              </a:ext>
            </a:extLst>
          </p:cNvPr>
          <p:cNvSpPr/>
          <p:nvPr/>
        </p:nvSpPr>
        <p:spPr>
          <a:xfrm>
            <a:off x="10498360" y="2513077"/>
            <a:ext cx="1579825" cy="6344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Montelukast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4BAE2A2-43FB-C42C-6676-9FD19733E34A}"/>
              </a:ext>
            </a:extLst>
          </p:cNvPr>
          <p:cNvSpPr/>
          <p:nvPr/>
        </p:nvSpPr>
        <p:spPr>
          <a:xfrm>
            <a:off x="10592218" y="4962977"/>
            <a:ext cx="1579825" cy="6344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Azithromycin</a:t>
            </a:r>
          </a:p>
        </p:txBody>
      </p:sp>
      <p:sp>
        <p:nvSpPr>
          <p:cNvPr id="10" name="Up-down Arrow 9">
            <a:extLst>
              <a:ext uri="{FF2B5EF4-FFF2-40B4-BE49-F238E27FC236}">
                <a16:creationId xmlns:a16="http://schemas.microsoft.com/office/drawing/2014/main" id="{5914B140-22B7-31B9-8361-3A827A30BFAA}"/>
              </a:ext>
            </a:extLst>
          </p:cNvPr>
          <p:cNvSpPr/>
          <p:nvPr/>
        </p:nvSpPr>
        <p:spPr>
          <a:xfrm>
            <a:off x="11141114" y="3147558"/>
            <a:ext cx="338493" cy="1815419"/>
          </a:xfrm>
          <a:prstGeom prst="up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40E38D-C428-3C61-2EBD-956CAD1DDCE6}"/>
              </a:ext>
            </a:extLst>
          </p:cNvPr>
          <p:cNvSpPr txBox="1"/>
          <p:nvPr/>
        </p:nvSpPr>
        <p:spPr>
          <a:xfrm>
            <a:off x="10108005" y="3875252"/>
            <a:ext cx="2071395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Other Options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5FF762-4814-51DA-C88B-3FD7D0528E59}"/>
              </a:ext>
            </a:extLst>
          </p:cNvPr>
          <p:cNvSpPr txBox="1"/>
          <p:nvPr/>
        </p:nvSpPr>
        <p:spPr>
          <a:xfrm>
            <a:off x="8179724" y="167973"/>
            <a:ext cx="3894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Severe Asthma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BAE6C-2A3D-8D3C-6FA8-4BD960D2087D}"/>
              </a:ext>
            </a:extLst>
          </p:cNvPr>
          <p:cNvSpPr txBox="1"/>
          <p:nvPr/>
        </p:nvSpPr>
        <p:spPr>
          <a:xfrm>
            <a:off x="10882696" y="6362699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GINA 2024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9FA0B68-3F08-5C94-D465-45B328D23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40957" r="13472" b="7758"/>
          <a:stretch/>
        </p:blipFill>
        <p:spPr bwMode="auto">
          <a:xfrm>
            <a:off x="1016515" y="2112161"/>
            <a:ext cx="7216544" cy="370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74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P spid="5" grpId="0" animBg="1"/>
      <p:bldP spid="8" grpId="0" animBg="1"/>
      <p:bldP spid="9" grpId="0" animBg="1"/>
      <p:bldP spid="10" grpId="0" animBg="1"/>
      <p:bldP spid="6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BBB56-8224-BAE5-6A4C-20DDB8DBD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" y="-27514"/>
            <a:ext cx="12192000" cy="1073234"/>
          </a:xfrm>
          <a:solidFill>
            <a:schemeClr val="bg2">
              <a:lumMod val="1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+mn-lt"/>
              </a:rPr>
              <a:t>Remember</a:t>
            </a:r>
            <a:r>
              <a:rPr lang="en-US" sz="6000" dirty="0">
                <a:solidFill>
                  <a:schemeClr val="bg1"/>
                </a:solidFill>
                <a:latin typeface="+mn-lt"/>
              </a:rPr>
              <a:t> :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All Uncontrolled Asthma is </a:t>
            </a:r>
            <a:r>
              <a:rPr lang="en-US" sz="3200" i="1" dirty="0">
                <a:solidFill>
                  <a:schemeClr val="bg1"/>
                </a:solidFill>
                <a:latin typeface="+mn-lt"/>
              </a:rPr>
              <a:t>NOT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 Severe Asthma</a:t>
            </a:r>
          </a:p>
        </p:txBody>
      </p:sp>
      <p:pic>
        <p:nvPicPr>
          <p:cNvPr id="4098" name="Picture 2" descr="There is no “ideal” path to success–so stop trying to find it! |  Inspirational quotes, Success, Motivation">
            <a:extLst>
              <a:ext uri="{FF2B5EF4-FFF2-40B4-BE49-F238E27FC236}">
                <a16:creationId xmlns:a16="http://schemas.microsoft.com/office/drawing/2014/main" id="{DC6D33EC-CF0B-5F88-48C1-0693DCC41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78"/>
          <a:stretch/>
        </p:blipFill>
        <p:spPr bwMode="auto">
          <a:xfrm>
            <a:off x="5268903" y="1861089"/>
            <a:ext cx="462741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nip Single Corner of Rectangle 3">
            <a:extLst>
              <a:ext uri="{FF2B5EF4-FFF2-40B4-BE49-F238E27FC236}">
                <a16:creationId xmlns:a16="http://schemas.microsoft.com/office/drawing/2014/main" id="{BDF07F8F-FC97-6CB3-384C-2E551751A7BA}"/>
              </a:ext>
            </a:extLst>
          </p:cNvPr>
          <p:cNvSpPr/>
          <p:nvPr/>
        </p:nvSpPr>
        <p:spPr>
          <a:xfrm>
            <a:off x="4504087" y="6175554"/>
            <a:ext cx="3650106" cy="559922"/>
          </a:xfrm>
          <a:prstGeom prst="snip1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Uncontrolled Asthma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AD596C13-4264-7DDA-364F-F50E3888C95E}"/>
              </a:ext>
            </a:extLst>
          </p:cNvPr>
          <p:cNvSpPr/>
          <p:nvPr/>
        </p:nvSpPr>
        <p:spPr>
          <a:xfrm>
            <a:off x="1766366" y="2076347"/>
            <a:ext cx="4274634" cy="858982"/>
          </a:xfrm>
          <a:prstGeom prst="homePlat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Difficult To Treat  Asthma</a:t>
            </a:r>
          </a:p>
        </p:txBody>
      </p:sp>
      <p:sp>
        <p:nvSpPr>
          <p:cNvPr id="6" name="Snip Single Corner of Rectangle 5">
            <a:extLst>
              <a:ext uri="{FF2B5EF4-FFF2-40B4-BE49-F238E27FC236}">
                <a16:creationId xmlns:a16="http://schemas.microsoft.com/office/drawing/2014/main" id="{FD24CE3A-F884-8482-2FF5-8B267BEE9DE7}"/>
              </a:ext>
            </a:extLst>
          </p:cNvPr>
          <p:cNvSpPr/>
          <p:nvPr/>
        </p:nvSpPr>
        <p:spPr>
          <a:xfrm>
            <a:off x="9624545" y="1956459"/>
            <a:ext cx="2502722" cy="858982"/>
          </a:xfrm>
          <a:prstGeom prst="snip1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Severe Asthma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FE6C9C-1756-2459-FF94-DB930D4C4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011" y="6492875"/>
            <a:ext cx="3327400" cy="165100"/>
          </a:xfrm>
          <a:prstGeom prst="rect">
            <a:avLst/>
          </a:prstGeom>
        </p:spPr>
      </p:pic>
      <p:pic>
        <p:nvPicPr>
          <p:cNvPr id="8" name="Picture 2" descr="http://www.ginasthma.org/local/themes/gina/images/logo-gina-small.png">
            <a:extLst>
              <a:ext uri="{FF2B5EF4-FFF2-40B4-BE49-F238E27FC236}">
                <a16:creationId xmlns:a16="http://schemas.microsoft.com/office/drawing/2014/main" id="{5959A81A-FEED-450E-B76E-652A7EA92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75906" y="5349557"/>
            <a:ext cx="1054471" cy="1092816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37DFEF0-C0E5-BF6D-31F3-CD1CFE24E598}"/>
              </a:ext>
            </a:extLst>
          </p:cNvPr>
          <p:cNvSpPr/>
          <p:nvPr/>
        </p:nvSpPr>
        <p:spPr>
          <a:xfrm>
            <a:off x="838199" y="6486236"/>
            <a:ext cx="33662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1200" i="1" dirty="0">
                <a:latin typeface="Arial Narrow" pitchFamily="34" charset="0"/>
              </a:rPr>
              <a:t>World Allergy Organization Journal 2013, 6(Suppl 1):P3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7FA128-5A81-6A39-DAD0-382CE4767640}"/>
              </a:ext>
            </a:extLst>
          </p:cNvPr>
          <p:cNvSpPr txBox="1"/>
          <p:nvPr/>
        </p:nvSpPr>
        <p:spPr>
          <a:xfrm>
            <a:off x="463705" y="4803633"/>
            <a:ext cx="3444341" cy="58477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Retrospective label</a:t>
            </a:r>
          </a:p>
        </p:txBody>
      </p:sp>
      <p:pic>
        <p:nvPicPr>
          <p:cNvPr id="4100" name="Picture 4" descr="Place Autocomplete | Places API | Google for Developers">
            <a:extLst>
              <a:ext uri="{FF2B5EF4-FFF2-40B4-BE49-F238E27FC236}">
                <a16:creationId xmlns:a16="http://schemas.microsoft.com/office/drawing/2014/main" id="{39218F92-9682-BC14-25D9-DA37104FA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680" y="3510108"/>
            <a:ext cx="1142820" cy="114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lace Autocomplete | Places API | Google for Developers">
            <a:extLst>
              <a:ext uri="{FF2B5EF4-FFF2-40B4-BE49-F238E27FC236}">
                <a16:creationId xmlns:a16="http://schemas.microsoft.com/office/drawing/2014/main" id="{2B69C612-5FE4-27AD-0B2C-A7BA62505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949" y="5181194"/>
            <a:ext cx="1023081" cy="102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DB18C2-44AA-1726-B5DA-66BED95E5525}"/>
              </a:ext>
            </a:extLst>
          </p:cNvPr>
          <p:cNvSpPr txBox="1"/>
          <p:nvPr/>
        </p:nvSpPr>
        <p:spPr>
          <a:xfrm>
            <a:off x="9410949" y="6027761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553A41-401A-44AE-7071-AA6C1D8DDE3D}"/>
              </a:ext>
            </a:extLst>
          </p:cNvPr>
          <p:cNvSpPr txBox="1"/>
          <p:nvPr/>
        </p:nvSpPr>
        <p:spPr>
          <a:xfrm>
            <a:off x="4678339" y="4560595"/>
            <a:ext cx="242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Adherence &amp; Technique</a:t>
            </a:r>
          </a:p>
        </p:txBody>
      </p:sp>
      <p:pic>
        <p:nvPicPr>
          <p:cNvPr id="15" name="Picture 6" descr="Place Autocomplete | Places API | Google for Developers">
            <a:extLst>
              <a:ext uri="{FF2B5EF4-FFF2-40B4-BE49-F238E27FC236}">
                <a16:creationId xmlns:a16="http://schemas.microsoft.com/office/drawing/2014/main" id="{A9136A8F-6150-4B70-D03B-5316869E9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748" y="1956459"/>
            <a:ext cx="1023081" cy="102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C6F1B5-2110-3D09-CC1E-AFE01C6106B4}"/>
              </a:ext>
            </a:extLst>
          </p:cNvPr>
          <p:cNvSpPr txBox="1"/>
          <p:nvPr/>
        </p:nvSpPr>
        <p:spPr>
          <a:xfrm>
            <a:off x="6653461" y="2861879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Comorbidities</a:t>
            </a:r>
          </a:p>
        </p:txBody>
      </p:sp>
      <p:pic>
        <p:nvPicPr>
          <p:cNvPr id="17" name="Picture 6" descr="Place Autocomplete | Places API | Google for Developers">
            <a:extLst>
              <a:ext uri="{FF2B5EF4-FFF2-40B4-BE49-F238E27FC236}">
                <a16:creationId xmlns:a16="http://schemas.microsoft.com/office/drawing/2014/main" id="{99B63702-C92C-3917-DA8F-4A66A4616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094" y="3163793"/>
            <a:ext cx="1023081" cy="102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4D21D2-95CB-FD16-C56C-8872D359EE28}"/>
              </a:ext>
            </a:extLst>
          </p:cNvPr>
          <p:cNvSpPr txBox="1"/>
          <p:nvPr/>
        </p:nvSpPr>
        <p:spPr>
          <a:xfrm>
            <a:off x="9275892" y="4130036"/>
            <a:ext cx="2127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Exposures &amp; Triggers</a:t>
            </a:r>
          </a:p>
        </p:txBody>
      </p:sp>
      <p:pic>
        <p:nvPicPr>
          <p:cNvPr id="19" name="Picture 6" descr="Place Autocomplete | Places API | Google for Developers">
            <a:extLst>
              <a:ext uri="{FF2B5EF4-FFF2-40B4-BE49-F238E27FC236}">
                <a16:creationId xmlns:a16="http://schemas.microsoft.com/office/drawing/2014/main" id="{759D9772-DD40-125E-FD16-7B25E549E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795" y="1316121"/>
            <a:ext cx="1023081" cy="102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7557000-EC05-AE27-6CDF-A35F8B9097A3}"/>
              </a:ext>
            </a:extLst>
          </p:cNvPr>
          <p:cNvSpPr txBox="1"/>
          <p:nvPr/>
        </p:nvSpPr>
        <p:spPr>
          <a:xfrm rot="21444174">
            <a:off x="8364743" y="2152717"/>
            <a:ext cx="1310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GINA Step 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940765-2FAF-1939-B705-EA7B450CAFA5}"/>
              </a:ext>
            </a:extLst>
          </p:cNvPr>
          <p:cNvSpPr txBox="1"/>
          <p:nvPr/>
        </p:nvSpPr>
        <p:spPr>
          <a:xfrm>
            <a:off x="10165175" y="538840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9CB26C-0D42-9C85-9F51-F21347E3AA8D}"/>
              </a:ext>
            </a:extLst>
          </p:cNvPr>
          <p:cNvSpPr txBox="1"/>
          <p:nvPr/>
        </p:nvSpPr>
        <p:spPr>
          <a:xfrm>
            <a:off x="4931227" y="4033157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250FBA-998B-7EA1-1883-CE93E2F3BA5F}"/>
              </a:ext>
            </a:extLst>
          </p:cNvPr>
          <p:cNvSpPr txBox="1"/>
          <p:nvPr/>
        </p:nvSpPr>
        <p:spPr>
          <a:xfrm>
            <a:off x="7697829" y="233920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90%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7F9353-7641-3A58-7FA8-E016B5D781BC}"/>
              </a:ext>
            </a:extLst>
          </p:cNvPr>
          <p:cNvSpPr txBox="1"/>
          <p:nvPr/>
        </p:nvSpPr>
        <p:spPr>
          <a:xfrm>
            <a:off x="11403141" y="413003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20%</a:t>
            </a:r>
          </a:p>
        </p:txBody>
      </p:sp>
      <p:sp>
        <p:nvSpPr>
          <p:cNvPr id="12" name="Trapezium 11">
            <a:extLst>
              <a:ext uri="{FF2B5EF4-FFF2-40B4-BE49-F238E27FC236}">
                <a16:creationId xmlns:a16="http://schemas.microsoft.com/office/drawing/2014/main" id="{AD1C1EB6-043B-DA54-D535-979E52E1C1C8}"/>
              </a:ext>
            </a:extLst>
          </p:cNvPr>
          <p:cNvSpPr/>
          <p:nvPr/>
        </p:nvSpPr>
        <p:spPr>
          <a:xfrm>
            <a:off x="3225038" y="2952990"/>
            <a:ext cx="530420" cy="1361712"/>
          </a:xfrm>
          <a:prstGeom prst="trapezoid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2EAB93-8812-E267-81AA-1A98EE04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380"/>
            <a:ext cx="12192000" cy="1001858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    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9EAC47-D079-D1EF-B6C3-05C529010E5C}"/>
              </a:ext>
            </a:extLst>
          </p:cNvPr>
          <p:cNvSpPr txBox="1"/>
          <p:nvPr/>
        </p:nvSpPr>
        <p:spPr>
          <a:xfrm>
            <a:off x="10773232" y="6449406"/>
            <a:ext cx="9396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9A3718"/>
                </a:solidFill>
              </a:rPr>
              <a:t>GINA 2023</a:t>
            </a:r>
          </a:p>
        </p:txBody>
      </p:sp>
      <p:sp>
        <p:nvSpPr>
          <p:cNvPr id="3" name="Striped Right Arrow 2">
            <a:extLst>
              <a:ext uri="{FF2B5EF4-FFF2-40B4-BE49-F238E27FC236}">
                <a16:creationId xmlns:a16="http://schemas.microsoft.com/office/drawing/2014/main" id="{75C8F75F-0009-A2EB-A62E-EC0BFEEB7360}"/>
              </a:ext>
            </a:extLst>
          </p:cNvPr>
          <p:cNvSpPr/>
          <p:nvPr/>
        </p:nvSpPr>
        <p:spPr>
          <a:xfrm>
            <a:off x="4297257" y="5600931"/>
            <a:ext cx="1422399" cy="757784"/>
          </a:xfrm>
          <a:prstGeom prst="strip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2D88AA-58FB-A144-FA30-2B66E320F63D}"/>
              </a:ext>
            </a:extLst>
          </p:cNvPr>
          <p:cNvSpPr/>
          <p:nvPr/>
        </p:nvSpPr>
        <p:spPr>
          <a:xfrm>
            <a:off x="325069" y="3309941"/>
            <a:ext cx="3810000" cy="72851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Type 2 Inflammation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1EC4F3-5AB9-49EE-C476-C1C52299CCF7}"/>
              </a:ext>
            </a:extLst>
          </p:cNvPr>
          <p:cNvSpPr/>
          <p:nvPr/>
        </p:nvSpPr>
        <p:spPr>
          <a:xfrm>
            <a:off x="1022349" y="1945297"/>
            <a:ext cx="10341313" cy="64698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Type 2 Severe Asthma : Atopic  / Eosinophilic Phenotype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A3B4B4-D3C1-72F2-122E-E33F11B03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3806" y="2721867"/>
            <a:ext cx="1248281" cy="3492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9ECBBA-4483-BB50-49CC-9794CF5D2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928" y="2668961"/>
            <a:ext cx="1328717" cy="12489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C93843-E91C-9E22-C3EE-62FABBCF1D82}"/>
              </a:ext>
            </a:extLst>
          </p:cNvPr>
          <p:cNvSpPr txBox="1"/>
          <p:nvPr/>
        </p:nvSpPr>
        <p:spPr>
          <a:xfrm>
            <a:off x="325069" y="4064016"/>
            <a:ext cx="3810000" cy="2677656"/>
          </a:xfrm>
          <a:prstGeom prst="rect">
            <a:avLst/>
          </a:prstGeom>
          <a:solidFill>
            <a:schemeClr val="bg2"/>
          </a:solidFill>
          <a:ln>
            <a:solidFill>
              <a:srgbClr val="0B4C4E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Age of onset of asthma: Childhood / Early adulthood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Allergic comorbidities : Atopic dermatitis, AR, </a:t>
            </a:r>
            <a:r>
              <a:rPr lang="en-US" sz="2400" dirty="0" err="1"/>
              <a:t>CSwNP</a:t>
            </a:r>
            <a:r>
              <a:rPr lang="en-US" sz="2400" dirty="0"/>
              <a:t>, ABPA, EGA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Oral steroids responsive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E8310B-B9D0-2F67-9B32-85D82C43A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107" y="5212789"/>
            <a:ext cx="1422400" cy="12837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CBBB75-03B6-51D0-B72E-6678BD1AE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9117" y="3597055"/>
            <a:ext cx="1670763" cy="12637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D5C567-16AB-9252-72AA-BD131E8CD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0896" y="3655238"/>
            <a:ext cx="1812110" cy="12986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FBF076-2CDF-8ACC-E692-4458AB7193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0101" y="5259917"/>
            <a:ext cx="1335854" cy="1236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95AAA8-A424-47BC-DE61-050D06A0596D}"/>
              </a:ext>
            </a:extLst>
          </p:cNvPr>
          <p:cNvSpPr txBox="1"/>
          <p:nvPr/>
        </p:nvSpPr>
        <p:spPr>
          <a:xfrm>
            <a:off x="6733307" y="272481"/>
            <a:ext cx="53267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Type 2 Inflammation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DFC63C-405A-9AFF-491E-AE300F876706}"/>
              </a:ext>
            </a:extLst>
          </p:cNvPr>
          <p:cNvSpPr txBox="1"/>
          <p:nvPr/>
        </p:nvSpPr>
        <p:spPr>
          <a:xfrm>
            <a:off x="1512109" y="223638"/>
            <a:ext cx="40848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Which ???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5959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931138-5908-ED8E-85C1-3B9801054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28824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de-DE" sz="6000" dirty="0">
                <a:solidFill>
                  <a:schemeClr val="bg1"/>
                </a:solidFill>
                <a:latin typeface="+mn-lt"/>
              </a:rPr>
              <a:t>Remember:</a:t>
            </a:r>
            <a:r>
              <a:rPr lang="en-US" altLang="de-DE" sz="5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de-DE" sz="4000" dirty="0">
                <a:solidFill>
                  <a:schemeClr val="bg1"/>
                </a:solidFill>
              </a:rPr>
              <a:t> Identify T 2 Asthma- Biomarkers!</a:t>
            </a:r>
            <a:endParaRPr lang="en-US" sz="4000" kern="12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F9333B-0DBC-00E5-FBBA-80DAECF88CC6}"/>
              </a:ext>
            </a:extLst>
          </p:cNvPr>
          <p:cNvSpPr/>
          <p:nvPr/>
        </p:nvSpPr>
        <p:spPr>
          <a:xfrm>
            <a:off x="325069" y="2731397"/>
            <a:ext cx="3948208" cy="7285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Type 2 Inflammation*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50CCC2-FDF3-4185-7810-9CDF6DCD153B}"/>
              </a:ext>
            </a:extLst>
          </p:cNvPr>
          <p:cNvSpPr txBox="1"/>
          <p:nvPr/>
        </p:nvSpPr>
        <p:spPr>
          <a:xfrm>
            <a:off x="325069" y="3481737"/>
            <a:ext cx="3948208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Blood Eosinophils :  </a:t>
            </a:r>
            <a:r>
              <a:rPr lang="en-US" sz="2400" b="1" u="sng" dirty="0">
                <a:solidFill>
                  <a:srgbClr val="C00000"/>
                </a:solidFill>
              </a:rPr>
              <a:t>&gt;</a:t>
            </a:r>
            <a:r>
              <a:rPr lang="en-US" sz="2400" b="1" dirty="0">
                <a:solidFill>
                  <a:srgbClr val="C00000"/>
                </a:solidFill>
              </a:rPr>
              <a:t> 300 * </a:t>
            </a:r>
            <a:r>
              <a:rPr lang="en-US" sz="2400" dirty="0">
                <a:solidFill>
                  <a:srgbClr val="C00000"/>
                </a:solidFill>
              </a:rPr>
              <a:t>cells/</a:t>
            </a:r>
            <a:r>
              <a:rPr lang="en-US" sz="2400" dirty="0" err="1">
                <a:solidFill>
                  <a:srgbClr val="C00000"/>
                </a:solidFill>
              </a:rPr>
              <a:t>uL</a:t>
            </a:r>
            <a:endParaRPr lang="en-US" sz="2400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C00000"/>
                </a:solidFill>
              </a:rPr>
              <a:t>FeNO</a:t>
            </a:r>
            <a:r>
              <a:rPr lang="en-US" sz="2400" b="1" dirty="0">
                <a:solidFill>
                  <a:srgbClr val="C00000"/>
                </a:solidFill>
              </a:rPr>
              <a:t>*:  </a:t>
            </a:r>
            <a:r>
              <a:rPr lang="en-US" sz="2400" b="1" u="sng" dirty="0">
                <a:solidFill>
                  <a:srgbClr val="C00000"/>
                </a:solidFill>
              </a:rPr>
              <a:t>&gt;</a:t>
            </a:r>
            <a:r>
              <a:rPr lang="en-US" sz="2400" b="1" dirty="0">
                <a:solidFill>
                  <a:srgbClr val="C00000"/>
                </a:solidFill>
              </a:rPr>
              <a:t>20 </a:t>
            </a:r>
            <a:r>
              <a:rPr lang="en-US" sz="2400" dirty="0">
                <a:solidFill>
                  <a:srgbClr val="C00000"/>
                </a:solidFill>
              </a:rPr>
              <a:t>ppb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Sputum Eosinophils :</a:t>
            </a:r>
            <a:r>
              <a:rPr lang="en-US" sz="2400" b="1" u="sng" dirty="0"/>
              <a:t> </a:t>
            </a:r>
            <a:r>
              <a:rPr lang="en-US" sz="2400" u="sng" dirty="0"/>
              <a:t>&gt;</a:t>
            </a:r>
            <a:r>
              <a:rPr lang="en-US" sz="2400" dirty="0"/>
              <a:t> 2%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37D4BD1-71D4-A98F-F04D-7574B6813E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46223" t="32891" r="670" b="12820"/>
          <a:stretch/>
        </p:blipFill>
        <p:spPr>
          <a:xfrm>
            <a:off x="4861607" y="1699708"/>
            <a:ext cx="7005324" cy="4657247"/>
          </a:xfrm>
          <a:prstGeom prst="rect">
            <a:avLst/>
          </a:prstGeom>
        </p:spPr>
      </p:pic>
      <p:sp>
        <p:nvSpPr>
          <p:cNvPr id="8" name="Striped Right Arrow 7">
            <a:extLst>
              <a:ext uri="{FF2B5EF4-FFF2-40B4-BE49-F238E27FC236}">
                <a16:creationId xmlns:a16="http://schemas.microsoft.com/office/drawing/2014/main" id="{CDE50E7C-05AD-F15E-C634-4DDEA5531C6C}"/>
              </a:ext>
            </a:extLst>
          </p:cNvPr>
          <p:cNvSpPr/>
          <p:nvPr/>
        </p:nvSpPr>
        <p:spPr>
          <a:xfrm rot="10800000">
            <a:off x="4273277" y="3429000"/>
            <a:ext cx="1422399" cy="757784"/>
          </a:xfrm>
          <a:prstGeom prst="stripedRightArrow">
            <a:avLst/>
          </a:prstGeom>
          <a:gradFill>
            <a:gsLst>
              <a:gs pos="12000">
                <a:schemeClr val="accent1">
                  <a:lumMod val="60000"/>
                  <a:lumOff val="40000"/>
                </a:schemeClr>
              </a:gs>
              <a:gs pos="54000">
                <a:schemeClr val="accent1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7D216A4D-94A0-2185-0052-17854A42F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352" y="6493400"/>
            <a:ext cx="105201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Scheerens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 et al. 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Clin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Exp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 Allergy 2014; 44:38–46; Sidhu et al. 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Proc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 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Natl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 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Acad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 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Sci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 USA 2010; 107:14170–14175; Suresh et al. Am J 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Respir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Cell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 Mol 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Biol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 2007; 37:97-104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D6C507-673F-48DF-79E1-BA9470DA87B4}"/>
              </a:ext>
            </a:extLst>
          </p:cNvPr>
          <p:cNvSpPr txBox="1"/>
          <p:nvPr/>
        </p:nvSpPr>
        <p:spPr>
          <a:xfrm>
            <a:off x="365650" y="5628788"/>
            <a:ext cx="4201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* Depends on dose of OCS &amp; ICS</a:t>
            </a:r>
          </a:p>
        </p:txBody>
      </p:sp>
    </p:spTree>
    <p:extLst>
      <p:ext uri="{BB962C8B-B14F-4D97-AF65-F5344CB8AC3E}">
        <p14:creationId xmlns:p14="http://schemas.microsoft.com/office/powerpoint/2010/main" val="239940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2EAB93-8812-E267-81AA-1A98EE04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74" y="70059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de-DE" sz="3200" dirty="0">
                <a:solidFill>
                  <a:schemeClr val="bg1"/>
                </a:solidFill>
              </a:rPr>
              <a:t>Type 2 Severe Asthma ~ 85 % &amp; Biologicals Eligible ~ 91%</a:t>
            </a:r>
            <a:endParaRPr lang="en-US" sz="3200" kern="12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E3E1DD5-2A45-EED2-A872-A16A35EA9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442" y="1415564"/>
            <a:ext cx="5605253" cy="2342571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2067BFF-180E-8011-670B-060A3B1311CA}"/>
              </a:ext>
            </a:extLst>
          </p:cNvPr>
          <p:cNvSpPr/>
          <p:nvPr/>
        </p:nvSpPr>
        <p:spPr>
          <a:xfrm>
            <a:off x="701864" y="5988780"/>
            <a:ext cx="6080538" cy="68172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T</a:t>
            </a:r>
            <a:r>
              <a:rPr lang="en-US" sz="2200" baseline="-25000" dirty="0">
                <a:solidFill>
                  <a:schemeClr val="bg1"/>
                </a:solidFill>
              </a:rPr>
              <a:t>2</a:t>
            </a:r>
            <a:r>
              <a:rPr lang="en-US" sz="2200" dirty="0">
                <a:solidFill>
                  <a:schemeClr val="bg1"/>
                </a:solidFill>
              </a:rPr>
              <a:t> Low asthma is only 15% at AEC cut off of 300 &amp; 9% at @ AEC -150 </a:t>
            </a:r>
            <a:endParaRPr lang="en-US" sz="22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60D747-74DF-D2C2-C5B9-56F1ABCAB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90" y="1893555"/>
            <a:ext cx="1206420" cy="1535445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F567C6C2-1299-1412-BEA0-C78FB90AADE3}"/>
              </a:ext>
            </a:extLst>
          </p:cNvPr>
          <p:cNvSpPr txBox="1">
            <a:spLocks/>
          </p:cNvSpPr>
          <p:nvPr/>
        </p:nvSpPr>
        <p:spPr>
          <a:xfrm>
            <a:off x="808280" y="3758135"/>
            <a:ext cx="5867706" cy="22306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Single center, retrospective , observational study:</a:t>
            </a:r>
          </a:p>
          <a:p>
            <a:pPr lvl="1"/>
            <a:r>
              <a:rPr lang="en-US" sz="2200" dirty="0"/>
              <a:t>100 Adult severe asthmatics from SA Clinic </a:t>
            </a:r>
          </a:p>
          <a:p>
            <a:pPr lvl="1"/>
            <a:r>
              <a:rPr lang="en-US" sz="2200" dirty="0"/>
              <a:t>Measurements :</a:t>
            </a:r>
          </a:p>
          <a:p>
            <a:pPr lvl="2"/>
            <a:r>
              <a:rPr lang="en-US" dirty="0"/>
              <a:t>Total/ Specific IgE</a:t>
            </a:r>
          </a:p>
          <a:p>
            <a:pPr lvl="2"/>
            <a:r>
              <a:rPr lang="en-US" dirty="0"/>
              <a:t>AEC</a:t>
            </a:r>
          </a:p>
          <a:p>
            <a:pPr lvl="2"/>
            <a:r>
              <a:rPr lang="en-US" dirty="0"/>
              <a:t>Skin prick tests</a:t>
            </a:r>
          </a:p>
          <a:p>
            <a:pPr lvl="2"/>
            <a:r>
              <a:rPr lang="en-US" dirty="0"/>
              <a:t>History of allergy, </a:t>
            </a:r>
            <a:endParaRPr lang="en-US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7F2E6A-ABD6-CD30-A466-585EABD96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006" y="1637710"/>
            <a:ext cx="4022562" cy="2993714"/>
          </a:xfrm>
          <a:prstGeom prst="rect">
            <a:avLst/>
          </a:prstGeom>
        </p:spPr>
      </p:pic>
      <p:sp>
        <p:nvSpPr>
          <p:cNvPr id="13" name="Striped Right Arrow 12">
            <a:extLst>
              <a:ext uri="{FF2B5EF4-FFF2-40B4-BE49-F238E27FC236}">
                <a16:creationId xmlns:a16="http://schemas.microsoft.com/office/drawing/2014/main" id="{CDE6E3CB-B073-7B83-0901-CC087D8AF517}"/>
              </a:ext>
            </a:extLst>
          </p:cNvPr>
          <p:cNvSpPr/>
          <p:nvPr/>
        </p:nvSpPr>
        <p:spPr>
          <a:xfrm rot="5400000">
            <a:off x="10153638" y="4524053"/>
            <a:ext cx="653375" cy="530673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F76F8F-8429-7A58-62DD-E0ADF45479CE}"/>
              </a:ext>
            </a:extLst>
          </p:cNvPr>
          <p:cNvSpPr/>
          <p:nvPr/>
        </p:nvSpPr>
        <p:spPr>
          <a:xfrm>
            <a:off x="7272958" y="5116514"/>
            <a:ext cx="4513191" cy="122727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~ 30% of Severe Asthma patients were in the Overlap Group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784854-6EBD-5B12-F0E6-53DBBE85C1BA}"/>
              </a:ext>
            </a:extLst>
          </p:cNvPr>
          <p:cNvSpPr txBox="1"/>
          <p:nvPr/>
        </p:nvSpPr>
        <p:spPr>
          <a:xfrm>
            <a:off x="8226715" y="6488668"/>
            <a:ext cx="32448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dirty="0">
                <a:effectLst/>
                <a:latin typeface="ArialMT"/>
              </a:rPr>
              <a:t>Lung India 2022;39:393-400. </a:t>
            </a:r>
            <a:endParaRPr lang="en-IN" sz="16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CCFDA7C-B635-AE64-EE20-0D90765B2E4D}"/>
              </a:ext>
            </a:extLst>
          </p:cNvPr>
          <p:cNvSpPr/>
          <p:nvPr/>
        </p:nvSpPr>
        <p:spPr>
          <a:xfrm>
            <a:off x="7103733" y="4836278"/>
            <a:ext cx="5066673" cy="171237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~ 50% of our Severe Asthmatics were eligible for both group of biologicals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75871-F7BE-A20D-BC65-04DCDAC6A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1030" y="1562167"/>
            <a:ext cx="4279987" cy="3100247"/>
          </a:xfrm>
          <a:prstGeom prst="rect">
            <a:avLst/>
          </a:prstGeom>
        </p:spPr>
      </p:pic>
      <p:sp>
        <p:nvSpPr>
          <p:cNvPr id="7" name="Striped Right Arrow 6">
            <a:extLst>
              <a:ext uri="{FF2B5EF4-FFF2-40B4-BE49-F238E27FC236}">
                <a16:creationId xmlns:a16="http://schemas.microsoft.com/office/drawing/2014/main" id="{946259E4-FD6A-8537-6DD8-7A278F0A33D0}"/>
              </a:ext>
            </a:extLst>
          </p:cNvPr>
          <p:cNvSpPr/>
          <p:nvPr/>
        </p:nvSpPr>
        <p:spPr>
          <a:xfrm rot="5400000">
            <a:off x="9966786" y="4349572"/>
            <a:ext cx="753710" cy="595753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7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36802</TotalTime>
  <Words>967</Words>
  <Application>Microsoft Office PowerPoint</Application>
  <PresentationFormat>Widescreen</PresentationFormat>
  <Paragraphs>208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ACaslonPro</vt:lpstr>
      <vt:lpstr>Arial</vt:lpstr>
      <vt:lpstr>Arial Narrow</vt:lpstr>
      <vt:lpstr>ArialMT</vt:lpstr>
      <vt:lpstr>Calibri</vt:lpstr>
      <vt:lpstr>Calibri Light</vt:lpstr>
      <vt:lpstr>Carlito</vt:lpstr>
      <vt:lpstr>Helios</vt:lpstr>
      <vt:lpstr>Helios Bold</vt:lpstr>
      <vt:lpstr>Klein Bold</vt:lpstr>
      <vt:lpstr>MinionPro</vt:lpstr>
      <vt:lpstr>NotoSans</vt:lpstr>
      <vt:lpstr>Office Theme</vt:lpstr>
      <vt:lpstr>Biologicals in Asthma :  </vt:lpstr>
      <vt:lpstr>Death Continues to Haunt asthma</vt:lpstr>
      <vt:lpstr>Biologicals  :  Targeted Therapies</vt:lpstr>
      <vt:lpstr>PowerPoint Presentation</vt:lpstr>
      <vt:lpstr>              When ???     </vt:lpstr>
      <vt:lpstr>Remember : All Uncontrolled Asthma is NOT Severe Asthma</vt:lpstr>
      <vt:lpstr>         </vt:lpstr>
      <vt:lpstr>Remember:  Identify T 2 Asthma- Biomarkers!</vt:lpstr>
      <vt:lpstr>Type 2 Severe Asthma ~ 85 % &amp; Biologicals Eligible ~ 91%</vt:lpstr>
      <vt:lpstr>How ?? : Choose Appropriate Biologicals  -  Drivers </vt:lpstr>
      <vt:lpstr> Remember : Match Expectations with Research </vt:lpstr>
      <vt:lpstr>Biologicals in Severe Asthma– Indian Experience</vt:lpstr>
      <vt:lpstr>How ?? Choosing Biologicals in SA - 2025 !</vt:lpstr>
      <vt:lpstr>Assessing Effectiveness of Biologicals : FU@ 6 months </vt:lpstr>
      <vt:lpstr>Biologicals In Asthma : 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 vs Biologicals in Asthma : Biologicals</dc:title>
  <dc:creator>Deepak Talwar</dc:creator>
  <cp:lastModifiedBy>Anuranjan Kumar</cp:lastModifiedBy>
  <cp:revision>59</cp:revision>
  <dcterms:created xsi:type="dcterms:W3CDTF">2023-09-04T03:43:52Z</dcterms:created>
  <dcterms:modified xsi:type="dcterms:W3CDTF">2025-02-24T13:28:07Z</dcterms:modified>
</cp:coreProperties>
</file>