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145707316" r:id="rId2"/>
    <p:sldId id="2146847866" r:id="rId3"/>
    <p:sldId id="2146847880" r:id="rId4"/>
    <p:sldId id="2146847881" r:id="rId5"/>
    <p:sldId id="2146847882" r:id="rId6"/>
    <p:sldId id="2146847883" r:id="rId7"/>
    <p:sldId id="2146847884" r:id="rId8"/>
    <p:sldId id="2146847888" r:id="rId9"/>
    <p:sldId id="2146847887" r:id="rId10"/>
    <p:sldId id="2146847889" r:id="rId11"/>
    <p:sldId id="2146847871" r:id="rId12"/>
    <p:sldId id="2146847867" r:id="rId13"/>
    <p:sldId id="2145707285" r:id="rId14"/>
    <p:sldId id="2146847875" r:id="rId15"/>
    <p:sldId id="2145707301" r:id="rId16"/>
    <p:sldId id="2145707309" r:id="rId17"/>
    <p:sldId id="2146847876" r:id="rId18"/>
    <p:sldId id="2145707311" r:id="rId19"/>
    <p:sldId id="2146847885" r:id="rId20"/>
    <p:sldId id="2146847879" r:id="rId21"/>
    <p:sldId id="2145707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FFF"/>
    <a:srgbClr val="630043"/>
    <a:srgbClr val="8B1B63"/>
    <a:srgbClr val="FECDFF"/>
    <a:srgbClr val="F773FF"/>
    <a:srgbClr val="BE148F"/>
    <a:srgbClr val="FFE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07"/>
    <p:restoredTop sz="91460"/>
  </p:normalViewPr>
  <p:slideViewPr>
    <p:cSldViewPr snapToGrid="0">
      <p:cViewPr varScale="1">
        <p:scale>
          <a:sx n="94" d="100"/>
          <a:sy n="94" d="100"/>
        </p:scale>
        <p:origin x="22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087F0-DA40-8840-BB74-3A26C3B286FB}" type="doc">
      <dgm:prSet loTypeId="urn:microsoft.com/office/officeart/2005/8/layout/process1" loCatId="" qsTypeId="urn:microsoft.com/office/officeart/2005/8/quickstyle/simple1" qsCatId="simple" csTypeId="urn:microsoft.com/office/officeart/2005/8/colors/accent1_2" csCatId="accent1" phldr="1"/>
      <dgm:spPr/>
    </dgm:pt>
    <dgm:pt modelId="{5B0A328A-9098-474B-B3A2-284518E31F45}">
      <dgm:prSet phldrT="[Text]"/>
      <dgm:spPr>
        <a:solidFill>
          <a:schemeClr val="accent6">
            <a:lumMod val="40000"/>
            <a:lumOff val="60000"/>
          </a:schemeClr>
        </a:solidFill>
      </dgm:spPr>
      <dgm:t>
        <a:bodyPr/>
        <a:lstStyle/>
        <a:p>
          <a:r>
            <a:rPr lang="en-US" dirty="0">
              <a:solidFill>
                <a:schemeClr val="tx1"/>
              </a:solidFill>
            </a:rPr>
            <a:t>Murine</a:t>
          </a:r>
        </a:p>
      </dgm:t>
    </dgm:pt>
    <dgm:pt modelId="{F3793219-99EE-4446-A7A0-61F86F995392}" type="parTrans" cxnId="{46021529-BD75-424E-AA95-7B7FCB583A8F}">
      <dgm:prSet/>
      <dgm:spPr/>
      <dgm:t>
        <a:bodyPr/>
        <a:lstStyle/>
        <a:p>
          <a:endParaRPr lang="en-US"/>
        </a:p>
      </dgm:t>
    </dgm:pt>
    <dgm:pt modelId="{2F9F559E-91D8-3248-B636-EDCF9FD49664}" type="sibTrans" cxnId="{46021529-BD75-424E-AA95-7B7FCB583A8F}">
      <dgm:prSet/>
      <dgm:spPr/>
      <dgm:t>
        <a:bodyPr/>
        <a:lstStyle/>
        <a:p>
          <a:endParaRPr lang="en-US"/>
        </a:p>
      </dgm:t>
    </dgm:pt>
    <dgm:pt modelId="{37C1F755-C00A-7141-B81E-8DDBA99E1CD3}">
      <dgm:prSet phldrT="[Text]"/>
      <dgm:spPr>
        <a:gradFill flip="none" rotWithShape="0">
          <a:gsLst>
            <a:gs pos="0">
              <a:schemeClr val="accent1">
                <a:lumMod val="40000"/>
                <a:lumOff val="60000"/>
                <a:shade val="30000"/>
                <a:satMod val="115000"/>
              </a:schemeClr>
            </a:gs>
            <a:gs pos="50000">
              <a:schemeClr val="accent6">
                <a:lumMod val="40000"/>
                <a:lumOff val="60000"/>
              </a:schemeClr>
            </a:gs>
            <a:gs pos="100000">
              <a:schemeClr val="accent1">
                <a:lumMod val="40000"/>
                <a:lumOff val="60000"/>
                <a:shade val="100000"/>
                <a:satMod val="115000"/>
              </a:schemeClr>
            </a:gs>
          </a:gsLst>
          <a:lin ang="8100000" scaled="1"/>
          <a:tileRect/>
        </a:gradFill>
      </dgm:spPr>
      <dgm:t>
        <a:bodyPr/>
        <a:lstStyle/>
        <a:p>
          <a:r>
            <a:rPr lang="en-US" dirty="0"/>
            <a:t>Chimeric</a:t>
          </a:r>
        </a:p>
      </dgm:t>
    </dgm:pt>
    <dgm:pt modelId="{506AEB66-D5DE-8A47-BCEA-6EDF833892E4}" type="parTrans" cxnId="{02BBAFAC-385F-7044-B08A-795C3B6C9540}">
      <dgm:prSet/>
      <dgm:spPr/>
      <dgm:t>
        <a:bodyPr/>
        <a:lstStyle/>
        <a:p>
          <a:endParaRPr lang="en-US"/>
        </a:p>
      </dgm:t>
    </dgm:pt>
    <dgm:pt modelId="{819F4C5B-A54F-E240-B25D-51C280E03389}" type="sibTrans" cxnId="{02BBAFAC-385F-7044-B08A-795C3B6C9540}">
      <dgm:prSet/>
      <dgm:spPr/>
      <dgm:t>
        <a:bodyPr/>
        <a:lstStyle/>
        <a:p>
          <a:endParaRPr lang="en-US"/>
        </a:p>
      </dgm:t>
    </dgm:pt>
    <dgm:pt modelId="{2AFB18CC-1CD7-A047-9B4B-29A15DB57CE9}">
      <dgm:prSet phldrT="[Text]"/>
      <dgm:spPr>
        <a:gradFill rotWithShape="0">
          <a:gsLst>
            <a:gs pos="0">
              <a:schemeClr val="accent1">
                <a:lumMod val="5000"/>
                <a:lumOff val="95000"/>
              </a:schemeClr>
            </a:gs>
            <a:gs pos="74000">
              <a:schemeClr val="accent1">
                <a:lumMod val="45000"/>
                <a:lumOff val="55000"/>
              </a:schemeClr>
            </a:gs>
            <a:gs pos="83000">
              <a:schemeClr val="accent6">
                <a:lumMod val="40000"/>
                <a:lumOff val="60000"/>
              </a:schemeClr>
            </a:gs>
            <a:gs pos="100000">
              <a:schemeClr val="accent6">
                <a:lumMod val="20000"/>
                <a:lumOff val="80000"/>
              </a:schemeClr>
            </a:gs>
          </a:gsLst>
          <a:lin ang="5400000" scaled="1"/>
        </a:gradFill>
      </dgm:spPr>
      <dgm:t>
        <a:bodyPr/>
        <a:lstStyle/>
        <a:p>
          <a:r>
            <a:rPr lang="en-US" dirty="0"/>
            <a:t>Humanized</a:t>
          </a:r>
        </a:p>
      </dgm:t>
    </dgm:pt>
    <dgm:pt modelId="{4FEF6E8E-BCA9-AF4D-AF6A-512A06173FFC}" type="parTrans" cxnId="{97E1B278-A1F7-E74F-9AB7-7F83BF9ECE1B}">
      <dgm:prSet/>
      <dgm:spPr/>
      <dgm:t>
        <a:bodyPr/>
        <a:lstStyle/>
        <a:p>
          <a:endParaRPr lang="en-US"/>
        </a:p>
      </dgm:t>
    </dgm:pt>
    <dgm:pt modelId="{D5092D00-F969-8343-9B71-A236D755CE56}" type="sibTrans" cxnId="{97E1B278-A1F7-E74F-9AB7-7F83BF9ECE1B}">
      <dgm:prSet/>
      <dgm:spPr/>
      <dgm:t>
        <a:bodyPr/>
        <a:lstStyle/>
        <a:p>
          <a:endParaRPr lang="en-US"/>
        </a:p>
      </dgm:t>
    </dgm:pt>
    <dgm:pt modelId="{3F773BA2-EAAC-4F4D-A95C-93063D44CED7}">
      <dgm:prSet phldrT="[Text]"/>
      <dgm:spPr>
        <a:solidFill>
          <a:schemeClr val="accent5">
            <a:lumMod val="50000"/>
          </a:schemeClr>
        </a:solidFill>
      </dgm:spPr>
      <dgm:t>
        <a:bodyPr/>
        <a:lstStyle/>
        <a:p>
          <a:r>
            <a:rPr lang="en-US" dirty="0"/>
            <a:t>Fully Human</a:t>
          </a:r>
        </a:p>
      </dgm:t>
    </dgm:pt>
    <dgm:pt modelId="{086725AA-0C6C-F048-92C8-607ADF0F3730}" type="parTrans" cxnId="{48975AAB-D9BB-EF48-81D7-C530F32CDD3F}">
      <dgm:prSet/>
      <dgm:spPr/>
      <dgm:t>
        <a:bodyPr/>
        <a:lstStyle/>
        <a:p>
          <a:endParaRPr lang="en-US"/>
        </a:p>
      </dgm:t>
    </dgm:pt>
    <dgm:pt modelId="{7A097E35-A599-464D-86BB-492F77445F49}" type="sibTrans" cxnId="{48975AAB-D9BB-EF48-81D7-C530F32CDD3F}">
      <dgm:prSet/>
      <dgm:spPr/>
      <dgm:t>
        <a:bodyPr/>
        <a:lstStyle/>
        <a:p>
          <a:endParaRPr lang="en-US"/>
        </a:p>
      </dgm:t>
    </dgm:pt>
    <dgm:pt modelId="{B5D84375-16C7-5845-B1E9-C7CF1ACFB20D}">
      <dgm:prSet phldrT="[Text]"/>
      <dgm:spPr>
        <a:solidFill>
          <a:schemeClr val="accent6">
            <a:lumMod val="40000"/>
            <a:lumOff val="60000"/>
          </a:schemeClr>
        </a:solidFill>
      </dgm:spPr>
      <dgm:t>
        <a:bodyPr/>
        <a:lstStyle/>
        <a:p>
          <a:r>
            <a:rPr lang="en-US" dirty="0">
              <a:solidFill>
                <a:schemeClr val="tx1"/>
              </a:solidFill>
            </a:rPr>
            <a:t>(-</a:t>
          </a:r>
          <a:r>
            <a:rPr lang="en-US" dirty="0" err="1">
              <a:solidFill>
                <a:schemeClr val="tx1"/>
              </a:solidFill>
            </a:rPr>
            <a:t>omab</a:t>
          </a:r>
          <a:r>
            <a:rPr lang="en-US" dirty="0">
              <a:solidFill>
                <a:schemeClr val="tx1"/>
              </a:solidFill>
            </a:rPr>
            <a:t>)</a:t>
          </a:r>
        </a:p>
      </dgm:t>
    </dgm:pt>
    <dgm:pt modelId="{FF6DA126-150B-6146-9C85-F14CAB9AF858}" type="parTrans" cxnId="{5BE974B3-6B66-BC44-96A4-0321DB530602}">
      <dgm:prSet/>
      <dgm:spPr/>
      <dgm:t>
        <a:bodyPr/>
        <a:lstStyle/>
        <a:p>
          <a:endParaRPr lang="en-US"/>
        </a:p>
      </dgm:t>
    </dgm:pt>
    <dgm:pt modelId="{89F995B3-1257-CD4A-96A5-C91CB96B073A}" type="sibTrans" cxnId="{5BE974B3-6B66-BC44-96A4-0321DB530602}">
      <dgm:prSet/>
      <dgm:spPr/>
      <dgm:t>
        <a:bodyPr/>
        <a:lstStyle/>
        <a:p>
          <a:endParaRPr lang="en-US"/>
        </a:p>
      </dgm:t>
    </dgm:pt>
    <dgm:pt modelId="{1B3CE7EF-4CA7-994E-98B8-608C32BC2586}">
      <dgm:prSet phldrT="[Text]"/>
      <dgm:spPr>
        <a:gradFill flip="none" rotWithShape="0">
          <a:gsLst>
            <a:gs pos="0">
              <a:schemeClr val="accent1">
                <a:lumMod val="40000"/>
                <a:lumOff val="60000"/>
                <a:shade val="30000"/>
                <a:satMod val="115000"/>
              </a:schemeClr>
            </a:gs>
            <a:gs pos="50000">
              <a:schemeClr val="accent6">
                <a:lumMod val="40000"/>
                <a:lumOff val="60000"/>
              </a:schemeClr>
            </a:gs>
            <a:gs pos="100000">
              <a:schemeClr val="accent1">
                <a:lumMod val="40000"/>
                <a:lumOff val="60000"/>
                <a:shade val="100000"/>
                <a:satMod val="115000"/>
              </a:schemeClr>
            </a:gs>
          </a:gsLst>
          <a:lin ang="8100000" scaled="1"/>
          <a:tileRect/>
        </a:gradFill>
      </dgm:spPr>
      <dgm:t>
        <a:bodyPr/>
        <a:lstStyle/>
        <a:p>
          <a:r>
            <a:rPr lang="en-US" dirty="0"/>
            <a:t>(-</a:t>
          </a:r>
          <a:r>
            <a:rPr lang="en-US" dirty="0" err="1"/>
            <a:t>ximab</a:t>
          </a:r>
          <a:r>
            <a:rPr lang="en-US" dirty="0"/>
            <a:t>)</a:t>
          </a:r>
        </a:p>
      </dgm:t>
    </dgm:pt>
    <dgm:pt modelId="{286DB9C3-6A00-9A46-8B7B-8AEB9D4725B2}" type="parTrans" cxnId="{11A4498F-5A0A-0743-B7AA-25A669ACE629}">
      <dgm:prSet/>
      <dgm:spPr/>
      <dgm:t>
        <a:bodyPr/>
        <a:lstStyle/>
        <a:p>
          <a:endParaRPr lang="en-US"/>
        </a:p>
      </dgm:t>
    </dgm:pt>
    <dgm:pt modelId="{0D36D858-777C-8C42-895B-EDDD87F596B0}" type="sibTrans" cxnId="{11A4498F-5A0A-0743-B7AA-25A669ACE629}">
      <dgm:prSet/>
      <dgm:spPr/>
      <dgm:t>
        <a:bodyPr/>
        <a:lstStyle/>
        <a:p>
          <a:endParaRPr lang="en-US"/>
        </a:p>
      </dgm:t>
    </dgm:pt>
    <dgm:pt modelId="{3C49F19E-AD13-F140-AB85-1D626B3441EB}">
      <dgm:prSet phldrT="[Text]"/>
      <dgm:spPr>
        <a:gradFill rotWithShape="0">
          <a:gsLst>
            <a:gs pos="0">
              <a:schemeClr val="accent1">
                <a:lumMod val="5000"/>
                <a:lumOff val="95000"/>
              </a:schemeClr>
            </a:gs>
            <a:gs pos="74000">
              <a:schemeClr val="accent1">
                <a:lumMod val="45000"/>
                <a:lumOff val="55000"/>
              </a:schemeClr>
            </a:gs>
            <a:gs pos="83000">
              <a:schemeClr val="accent6">
                <a:lumMod val="40000"/>
                <a:lumOff val="60000"/>
              </a:schemeClr>
            </a:gs>
            <a:gs pos="100000">
              <a:schemeClr val="accent6">
                <a:lumMod val="20000"/>
                <a:lumOff val="80000"/>
              </a:schemeClr>
            </a:gs>
          </a:gsLst>
          <a:lin ang="5400000" scaled="1"/>
        </a:gradFill>
      </dgm:spPr>
      <dgm:t>
        <a:bodyPr/>
        <a:lstStyle/>
        <a:p>
          <a:r>
            <a:rPr lang="en-US" dirty="0"/>
            <a:t>(-</a:t>
          </a:r>
          <a:r>
            <a:rPr lang="en-US" dirty="0" err="1"/>
            <a:t>zumab</a:t>
          </a:r>
          <a:r>
            <a:rPr lang="en-US" dirty="0"/>
            <a:t>)</a:t>
          </a:r>
        </a:p>
      </dgm:t>
    </dgm:pt>
    <dgm:pt modelId="{C513126A-45C3-6F44-86F5-98804FC04CE6}" type="parTrans" cxnId="{4C8B6E3C-B795-3B4F-893D-38E1CE870910}">
      <dgm:prSet/>
      <dgm:spPr/>
      <dgm:t>
        <a:bodyPr/>
        <a:lstStyle/>
        <a:p>
          <a:endParaRPr lang="en-US"/>
        </a:p>
      </dgm:t>
    </dgm:pt>
    <dgm:pt modelId="{B709722B-F0B7-CD4B-991F-94F6FA70B998}" type="sibTrans" cxnId="{4C8B6E3C-B795-3B4F-893D-38E1CE870910}">
      <dgm:prSet/>
      <dgm:spPr/>
      <dgm:t>
        <a:bodyPr/>
        <a:lstStyle/>
        <a:p>
          <a:endParaRPr lang="en-US"/>
        </a:p>
      </dgm:t>
    </dgm:pt>
    <dgm:pt modelId="{6EB56173-84F8-3349-B93A-BB009708C8C0}">
      <dgm:prSet phldrT="[Text]"/>
      <dgm:spPr>
        <a:solidFill>
          <a:schemeClr val="accent5">
            <a:lumMod val="50000"/>
          </a:schemeClr>
        </a:solidFill>
      </dgm:spPr>
      <dgm:t>
        <a:bodyPr/>
        <a:lstStyle/>
        <a:p>
          <a:r>
            <a:rPr lang="en-US" dirty="0"/>
            <a:t>(-</a:t>
          </a:r>
          <a:r>
            <a:rPr lang="en-US" dirty="0" err="1"/>
            <a:t>umab</a:t>
          </a:r>
          <a:r>
            <a:rPr lang="en-US" dirty="0"/>
            <a:t>)</a:t>
          </a:r>
        </a:p>
      </dgm:t>
    </dgm:pt>
    <dgm:pt modelId="{2FC82DBA-2199-1245-AA44-97AB086CBCEB}" type="parTrans" cxnId="{50533BBD-8293-D04F-B52F-F324F01569B9}">
      <dgm:prSet/>
      <dgm:spPr/>
      <dgm:t>
        <a:bodyPr/>
        <a:lstStyle/>
        <a:p>
          <a:endParaRPr lang="en-US"/>
        </a:p>
      </dgm:t>
    </dgm:pt>
    <dgm:pt modelId="{415DEB8E-1B9B-4649-B280-187C0E1FE9D8}" type="sibTrans" cxnId="{50533BBD-8293-D04F-B52F-F324F01569B9}">
      <dgm:prSet/>
      <dgm:spPr/>
      <dgm:t>
        <a:bodyPr/>
        <a:lstStyle/>
        <a:p>
          <a:endParaRPr lang="en-US"/>
        </a:p>
      </dgm:t>
    </dgm:pt>
    <dgm:pt modelId="{A414CF5C-883C-354E-99D9-0A6D4F6F7A50}" type="pres">
      <dgm:prSet presAssocID="{F3A087F0-DA40-8840-BB74-3A26C3B286FB}" presName="Name0" presStyleCnt="0">
        <dgm:presLayoutVars>
          <dgm:dir/>
          <dgm:resizeHandles val="exact"/>
        </dgm:presLayoutVars>
      </dgm:prSet>
      <dgm:spPr/>
    </dgm:pt>
    <dgm:pt modelId="{E04F311F-06CA-764E-9219-75AF3292E92F}" type="pres">
      <dgm:prSet presAssocID="{5B0A328A-9098-474B-B3A2-284518E31F45}" presName="node" presStyleLbl="node1" presStyleIdx="0" presStyleCnt="4">
        <dgm:presLayoutVars>
          <dgm:bulletEnabled val="1"/>
        </dgm:presLayoutVars>
      </dgm:prSet>
      <dgm:spPr/>
    </dgm:pt>
    <dgm:pt modelId="{75E4549A-856B-264D-BE10-E9086D88A03A}" type="pres">
      <dgm:prSet presAssocID="{2F9F559E-91D8-3248-B636-EDCF9FD49664}" presName="sibTrans" presStyleLbl="sibTrans2D1" presStyleIdx="0" presStyleCnt="3"/>
      <dgm:spPr/>
    </dgm:pt>
    <dgm:pt modelId="{7703DE2D-378B-A04C-8E6B-895B5D69B7A9}" type="pres">
      <dgm:prSet presAssocID="{2F9F559E-91D8-3248-B636-EDCF9FD49664}" presName="connectorText" presStyleLbl="sibTrans2D1" presStyleIdx="0" presStyleCnt="3"/>
      <dgm:spPr/>
    </dgm:pt>
    <dgm:pt modelId="{CD013052-2CBC-4844-9B35-217A3A7AFE69}" type="pres">
      <dgm:prSet presAssocID="{37C1F755-C00A-7141-B81E-8DDBA99E1CD3}" presName="node" presStyleLbl="node1" presStyleIdx="1" presStyleCnt="4" custLinFactNeighborY="1337">
        <dgm:presLayoutVars>
          <dgm:bulletEnabled val="1"/>
        </dgm:presLayoutVars>
      </dgm:prSet>
      <dgm:spPr/>
    </dgm:pt>
    <dgm:pt modelId="{51231E26-6D38-E34F-9173-840ECC29F690}" type="pres">
      <dgm:prSet presAssocID="{819F4C5B-A54F-E240-B25D-51C280E03389}" presName="sibTrans" presStyleLbl="sibTrans2D1" presStyleIdx="1" presStyleCnt="3"/>
      <dgm:spPr/>
    </dgm:pt>
    <dgm:pt modelId="{59596C77-F400-EF4E-B250-D980101286CF}" type="pres">
      <dgm:prSet presAssocID="{819F4C5B-A54F-E240-B25D-51C280E03389}" presName="connectorText" presStyleLbl="sibTrans2D1" presStyleIdx="1" presStyleCnt="3"/>
      <dgm:spPr/>
    </dgm:pt>
    <dgm:pt modelId="{22B9BAA5-AC99-484B-829C-B51D47BD1C9E}" type="pres">
      <dgm:prSet presAssocID="{2AFB18CC-1CD7-A047-9B4B-29A15DB57CE9}" presName="node" presStyleLbl="node1" presStyleIdx="2" presStyleCnt="4">
        <dgm:presLayoutVars>
          <dgm:bulletEnabled val="1"/>
        </dgm:presLayoutVars>
      </dgm:prSet>
      <dgm:spPr/>
    </dgm:pt>
    <dgm:pt modelId="{A549F709-4BB1-BF45-8FF7-986902BFB307}" type="pres">
      <dgm:prSet presAssocID="{D5092D00-F969-8343-9B71-A236D755CE56}" presName="sibTrans" presStyleLbl="sibTrans2D1" presStyleIdx="2" presStyleCnt="3"/>
      <dgm:spPr/>
    </dgm:pt>
    <dgm:pt modelId="{C62BC205-0DC3-6144-9B4C-A0A6ADDFDF49}" type="pres">
      <dgm:prSet presAssocID="{D5092D00-F969-8343-9B71-A236D755CE56}" presName="connectorText" presStyleLbl="sibTrans2D1" presStyleIdx="2" presStyleCnt="3"/>
      <dgm:spPr/>
    </dgm:pt>
    <dgm:pt modelId="{D067466A-D67C-3E4E-A51F-8BCF2741C149}" type="pres">
      <dgm:prSet presAssocID="{3F773BA2-EAAC-4F4D-A95C-93063D44CED7}" presName="node" presStyleLbl="node1" presStyleIdx="3" presStyleCnt="4">
        <dgm:presLayoutVars>
          <dgm:bulletEnabled val="1"/>
        </dgm:presLayoutVars>
      </dgm:prSet>
      <dgm:spPr/>
    </dgm:pt>
  </dgm:ptLst>
  <dgm:cxnLst>
    <dgm:cxn modelId="{44538F0A-F879-4E4A-83B3-FC3E26A35D18}" type="presOf" srcId="{3C49F19E-AD13-F140-AB85-1D626B3441EB}" destId="{22B9BAA5-AC99-484B-829C-B51D47BD1C9E}" srcOrd="0" destOrd="1" presId="urn:microsoft.com/office/officeart/2005/8/layout/process1"/>
    <dgm:cxn modelId="{E7CE6A15-58AA-524C-A55A-6B0D99150757}" type="presOf" srcId="{37C1F755-C00A-7141-B81E-8DDBA99E1CD3}" destId="{CD013052-2CBC-4844-9B35-217A3A7AFE69}" srcOrd="0" destOrd="0" presId="urn:microsoft.com/office/officeart/2005/8/layout/process1"/>
    <dgm:cxn modelId="{6B123F1F-9BE8-9E4F-957B-5FD9C09CFDBE}" type="presOf" srcId="{2F9F559E-91D8-3248-B636-EDCF9FD49664}" destId="{7703DE2D-378B-A04C-8E6B-895B5D69B7A9}" srcOrd="1" destOrd="0" presId="urn:microsoft.com/office/officeart/2005/8/layout/process1"/>
    <dgm:cxn modelId="{46021529-BD75-424E-AA95-7B7FCB583A8F}" srcId="{F3A087F0-DA40-8840-BB74-3A26C3B286FB}" destId="{5B0A328A-9098-474B-B3A2-284518E31F45}" srcOrd="0" destOrd="0" parTransId="{F3793219-99EE-4446-A7A0-61F86F995392}" sibTransId="{2F9F559E-91D8-3248-B636-EDCF9FD49664}"/>
    <dgm:cxn modelId="{4C8B6E3C-B795-3B4F-893D-38E1CE870910}" srcId="{2AFB18CC-1CD7-A047-9B4B-29A15DB57CE9}" destId="{3C49F19E-AD13-F140-AB85-1D626B3441EB}" srcOrd="0" destOrd="0" parTransId="{C513126A-45C3-6F44-86F5-98804FC04CE6}" sibTransId="{B709722B-F0B7-CD4B-991F-94F6FA70B998}"/>
    <dgm:cxn modelId="{F6F37057-111A-4149-AE7A-8C5234263EF6}" type="presOf" srcId="{2F9F559E-91D8-3248-B636-EDCF9FD49664}" destId="{75E4549A-856B-264D-BE10-E9086D88A03A}" srcOrd="0" destOrd="0" presId="urn:microsoft.com/office/officeart/2005/8/layout/process1"/>
    <dgm:cxn modelId="{97E1B278-A1F7-E74F-9AB7-7F83BF9ECE1B}" srcId="{F3A087F0-DA40-8840-BB74-3A26C3B286FB}" destId="{2AFB18CC-1CD7-A047-9B4B-29A15DB57CE9}" srcOrd="2" destOrd="0" parTransId="{4FEF6E8E-BCA9-AF4D-AF6A-512A06173FFC}" sibTransId="{D5092D00-F969-8343-9B71-A236D755CE56}"/>
    <dgm:cxn modelId="{FC527E83-797A-B141-AAD8-5DE9577E5734}" type="presOf" srcId="{819F4C5B-A54F-E240-B25D-51C280E03389}" destId="{51231E26-6D38-E34F-9173-840ECC29F690}" srcOrd="0" destOrd="0" presId="urn:microsoft.com/office/officeart/2005/8/layout/process1"/>
    <dgm:cxn modelId="{E9C11488-57C8-8B4B-95ED-0364F021E2C8}" type="presOf" srcId="{6EB56173-84F8-3349-B93A-BB009708C8C0}" destId="{D067466A-D67C-3E4E-A51F-8BCF2741C149}" srcOrd="0" destOrd="1" presId="urn:microsoft.com/office/officeart/2005/8/layout/process1"/>
    <dgm:cxn modelId="{96A5D38D-C401-C24D-9009-CFD55BE0B437}" type="presOf" srcId="{819F4C5B-A54F-E240-B25D-51C280E03389}" destId="{59596C77-F400-EF4E-B250-D980101286CF}" srcOrd="1" destOrd="0" presId="urn:microsoft.com/office/officeart/2005/8/layout/process1"/>
    <dgm:cxn modelId="{11A4498F-5A0A-0743-B7AA-25A669ACE629}" srcId="{37C1F755-C00A-7141-B81E-8DDBA99E1CD3}" destId="{1B3CE7EF-4CA7-994E-98B8-608C32BC2586}" srcOrd="0" destOrd="0" parTransId="{286DB9C3-6A00-9A46-8B7B-8AEB9D4725B2}" sibTransId="{0D36D858-777C-8C42-895B-EDDD87F596B0}"/>
    <dgm:cxn modelId="{B8932895-A482-9E4D-AA50-FEF1CF64ABA4}" type="presOf" srcId="{F3A087F0-DA40-8840-BB74-3A26C3B286FB}" destId="{A414CF5C-883C-354E-99D9-0A6D4F6F7A50}" srcOrd="0" destOrd="0" presId="urn:microsoft.com/office/officeart/2005/8/layout/process1"/>
    <dgm:cxn modelId="{AAAA279B-9E2F-6B44-8E9C-609696528F27}" type="presOf" srcId="{3F773BA2-EAAC-4F4D-A95C-93063D44CED7}" destId="{D067466A-D67C-3E4E-A51F-8BCF2741C149}" srcOrd="0" destOrd="0" presId="urn:microsoft.com/office/officeart/2005/8/layout/process1"/>
    <dgm:cxn modelId="{48975AAB-D9BB-EF48-81D7-C530F32CDD3F}" srcId="{F3A087F0-DA40-8840-BB74-3A26C3B286FB}" destId="{3F773BA2-EAAC-4F4D-A95C-93063D44CED7}" srcOrd="3" destOrd="0" parTransId="{086725AA-0C6C-F048-92C8-607ADF0F3730}" sibTransId="{7A097E35-A599-464D-86BB-492F77445F49}"/>
    <dgm:cxn modelId="{A9A1ADAC-9CCD-8B4C-8BE1-9D31FD1E31E9}" type="presOf" srcId="{5B0A328A-9098-474B-B3A2-284518E31F45}" destId="{E04F311F-06CA-764E-9219-75AF3292E92F}" srcOrd="0" destOrd="0" presId="urn:microsoft.com/office/officeart/2005/8/layout/process1"/>
    <dgm:cxn modelId="{02BBAFAC-385F-7044-B08A-795C3B6C9540}" srcId="{F3A087F0-DA40-8840-BB74-3A26C3B286FB}" destId="{37C1F755-C00A-7141-B81E-8DDBA99E1CD3}" srcOrd="1" destOrd="0" parTransId="{506AEB66-D5DE-8A47-BCEA-6EDF833892E4}" sibTransId="{819F4C5B-A54F-E240-B25D-51C280E03389}"/>
    <dgm:cxn modelId="{02ABC7AD-BE19-5548-8645-A40C629492FB}" type="presOf" srcId="{2AFB18CC-1CD7-A047-9B4B-29A15DB57CE9}" destId="{22B9BAA5-AC99-484B-829C-B51D47BD1C9E}" srcOrd="0" destOrd="0" presId="urn:microsoft.com/office/officeart/2005/8/layout/process1"/>
    <dgm:cxn modelId="{5BE974B3-6B66-BC44-96A4-0321DB530602}" srcId="{5B0A328A-9098-474B-B3A2-284518E31F45}" destId="{B5D84375-16C7-5845-B1E9-C7CF1ACFB20D}" srcOrd="0" destOrd="0" parTransId="{FF6DA126-150B-6146-9C85-F14CAB9AF858}" sibTransId="{89F995B3-1257-CD4A-96A5-C91CB96B073A}"/>
    <dgm:cxn modelId="{50533BBD-8293-D04F-B52F-F324F01569B9}" srcId="{3F773BA2-EAAC-4F4D-A95C-93063D44CED7}" destId="{6EB56173-84F8-3349-B93A-BB009708C8C0}" srcOrd="0" destOrd="0" parTransId="{2FC82DBA-2199-1245-AA44-97AB086CBCEB}" sibTransId="{415DEB8E-1B9B-4649-B280-187C0E1FE9D8}"/>
    <dgm:cxn modelId="{7281DABE-8358-C142-88F3-C86F376A072D}" type="presOf" srcId="{D5092D00-F969-8343-9B71-A236D755CE56}" destId="{C62BC205-0DC3-6144-9B4C-A0A6ADDFDF49}" srcOrd="1" destOrd="0" presId="urn:microsoft.com/office/officeart/2005/8/layout/process1"/>
    <dgm:cxn modelId="{A96CE9C5-8657-BA49-8C4C-DC1335EB0C46}" type="presOf" srcId="{1B3CE7EF-4CA7-994E-98B8-608C32BC2586}" destId="{CD013052-2CBC-4844-9B35-217A3A7AFE69}" srcOrd="0" destOrd="1" presId="urn:microsoft.com/office/officeart/2005/8/layout/process1"/>
    <dgm:cxn modelId="{C8E896E0-B874-1C4B-9146-6B37BE429240}" type="presOf" srcId="{D5092D00-F969-8343-9B71-A236D755CE56}" destId="{A549F709-4BB1-BF45-8FF7-986902BFB307}" srcOrd="0" destOrd="0" presId="urn:microsoft.com/office/officeart/2005/8/layout/process1"/>
    <dgm:cxn modelId="{0B0A55F8-4D4D-6E4F-BE8A-A3A0741A79A2}" type="presOf" srcId="{B5D84375-16C7-5845-B1E9-C7CF1ACFB20D}" destId="{E04F311F-06CA-764E-9219-75AF3292E92F}" srcOrd="0" destOrd="1" presId="urn:microsoft.com/office/officeart/2005/8/layout/process1"/>
    <dgm:cxn modelId="{2DFABE0E-4780-4F45-B9E0-93C9E6C9F5FB}" type="presParOf" srcId="{A414CF5C-883C-354E-99D9-0A6D4F6F7A50}" destId="{E04F311F-06CA-764E-9219-75AF3292E92F}" srcOrd="0" destOrd="0" presId="urn:microsoft.com/office/officeart/2005/8/layout/process1"/>
    <dgm:cxn modelId="{8623389A-1D99-9248-AFAD-72C9D9A0B9C9}" type="presParOf" srcId="{A414CF5C-883C-354E-99D9-0A6D4F6F7A50}" destId="{75E4549A-856B-264D-BE10-E9086D88A03A}" srcOrd="1" destOrd="0" presId="urn:microsoft.com/office/officeart/2005/8/layout/process1"/>
    <dgm:cxn modelId="{E7D63E46-C7B1-C642-A8D9-0E4D4FF0E57B}" type="presParOf" srcId="{75E4549A-856B-264D-BE10-E9086D88A03A}" destId="{7703DE2D-378B-A04C-8E6B-895B5D69B7A9}" srcOrd="0" destOrd="0" presId="urn:microsoft.com/office/officeart/2005/8/layout/process1"/>
    <dgm:cxn modelId="{1AC3851E-06E8-554B-9871-E7E842999F56}" type="presParOf" srcId="{A414CF5C-883C-354E-99D9-0A6D4F6F7A50}" destId="{CD013052-2CBC-4844-9B35-217A3A7AFE69}" srcOrd="2" destOrd="0" presId="urn:microsoft.com/office/officeart/2005/8/layout/process1"/>
    <dgm:cxn modelId="{EF71818D-8345-B049-8721-8B4C38CB2BE1}" type="presParOf" srcId="{A414CF5C-883C-354E-99D9-0A6D4F6F7A50}" destId="{51231E26-6D38-E34F-9173-840ECC29F690}" srcOrd="3" destOrd="0" presId="urn:microsoft.com/office/officeart/2005/8/layout/process1"/>
    <dgm:cxn modelId="{2F9F9BEA-F39A-4E43-BA43-6E3EB71D66B3}" type="presParOf" srcId="{51231E26-6D38-E34F-9173-840ECC29F690}" destId="{59596C77-F400-EF4E-B250-D980101286CF}" srcOrd="0" destOrd="0" presId="urn:microsoft.com/office/officeart/2005/8/layout/process1"/>
    <dgm:cxn modelId="{B891804B-EF95-6C4C-8759-F0A9A3ED6B92}" type="presParOf" srcId="{A414CF5C-883C-354E-99D9-0A6D4F6F7A50}" destId="{22B9BAA5-AC99-484B-829C-B51D47BD1C9E}" srcOrd="4" destOrd="0" presId="urn:microsoft.com/office/officeart/2005/8/layout/process1"/>
    <dgm:cxn modelId="{50339F9A-86E5-C741-87DF-53F1F3519F73}" type="presParOf" srcId="{A414CF5C-883C-354E-99D9-0A6D4F6F7A50}" destId="{A549F709-4BB1-BF45-8FF7-986902BFB307}" srcOrd="5" destOrd="0" presId="urn:microsoft.com/office/officeart/2005/8/layout/process1"/>
    <dgm:cxn modelId="{37F0204D-0079-9F44-B60A-1E0F7459ACE0}" type="presParOf" srcId="{A549F709-4BB1-BF45-8FF7-986902BFB307}" destId="{C62BC205-0DC3-6144-9B4C-A0A6ADDFDF49}" srcOrd="0" destOrd="0" presId="urn:microsoft.com/office/officeart/2005/8/layout/process1"/>
    <dgm:cxn modelId="{4512AE85-CC1F-0140-96ED-4A0E4456B36B}" type="presParOf" srcId="{A414CF5C-883C-354E-99D9-0A6D4F6F7A50}" destId="{D067466A-D67C-3E4E-A51F-8BCF2741C149}" srcOrd="6"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9316FC-AF52-4D50-A8F2-8BDEE607814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1477AC-02B5-4D57-938D-B5D1081364FB}">
      <dgm:prSet custT="1"/>
      <dgm:spPr>
        <a:solidFill>
          <a:srgbClr val="8B1B63"/>
        </a:solidFill>
      </dgm:spPr>
      <dgm:t>
        <a:bodyPr/>
        <a:lstStyle/>
        <a:p>
          <a:r>
            <a:rPr lang="en-US" sz="2800"/>
            <a:t>Bronchial Asthma</a:t>
          </a:r>
        </a:p>
      </dgm:t>
    </dgm:pt>
    <dgm:pt modelId="{846EB3CD-83A8-45D4-8393-262E26885DBF}" type="parTrans" cxnId="{F46E8740-A68A-44F8-9505-81B2CCE4D5FF}">
      <dgm:prSet/>
      <dgm:spPr/>
      <dgm:t>
        <a:bodyPr/>
        <a:lstStyle/>
        <a:p>
          <a:endParaRPr lang="en-US" sz="1600"/>
        </a:p>
      </dgm:t>
    </dgm:pt>
    <dgm:pt modelId="{313AC581-D609-4D99-811B-A4A782EC5A67}" type="sibTrans" cxnId="{F46E8740-A68A-44F8-9505-81B2CCE4D5FF}">
      <dgm:prSet/>
      <dgm:spPr/>
      <dgm:t>
        <a:bodyPr/>
        <a:lstStyle/>
        <a:p>
          <a:endParaRPr lang="en-US" sz="1600"/>
        </a:p>
      </dgm:t>
    </dgm:pt>
    <dgm:pt modelId="{E501F242-55C8-48EE-813D-6B0341B2B7BD}">
      <dgm:prSet custT="1"/>
      <dgm:spPr>
        <a:solidFill>
          <a:schemeClr val="accent2">
            <a:lumMod val="75000"/>
          </a:schemeClr>
        </a:solidFill>
      </dgm:spPr>
      <dgm:t>
        <a:bodyPr/>
        <a:lstStyle/>
        <a:p>
          <a:r>
            <a:rPr lang="en-US" sz="2800"/>
            <a:t>Chronic Rhinosinusitis with Nasal Polyposis</a:t>
          </a:r>
        </a:p>
      </dgm:t>
    </dgm:pt>
    <dgm:pt modelId="{43004FF3-4150-47E2-8F2C-B62B73885AFA}" type="parTrans" cxnId="{FDEBBB39-44F7-414B-99AA-56909763F632}">
      <dgm:prSet/>
      <dgm:spPr/>
      <dgm:t>
        <a:bodyPr/>
        <a:lstStyle/>
        <a:p>
          <a:endParaRPr lang="en-US" sz="1600"/>
        </a:p>
      </dgm:t>
    </dgm:pt>
    <dgm:pt modelId="{FE23FA2A-963D-4471-9078-1177065494B7}" type="sibTrans" cxnId="{FDEBBB39-44F7-414B-99AA-56909763F632}">
      <dgm:prSet/>
      <dgm:spPr/>
      <dgm:t>
        <a:bodyPr/>
        <a:lstStyle/>
        <a:p>
          <a:endParaRPr lang="en-US" sz="1600"/>
        </a:p>
      </dgm:t>
    </dgm:pt>
    <dgm:pt modelId="{83AD6C9A-92CD-409F-813F-C79B1EB7DA3E}">
      <dgm:prSet custT="1"/>
      <dgm:spPr>
        <a:solidFill>
          <a:schemeClr val="accent1">
            <a:lumMod val="75000"/>
          </a:schemeClr>
        </a:solidFill>
      </dgm:spPr>
      <dgm:t>
        <a:bodyPr/>
        <a:lstStyle/>
        <a:p>
          <a:r>
            <a:rPr lang="en-US" sz="2800"/>
            <a:t>Chronic Spontaneous Urticaria</a:t>
          </a:r>
        </a:p>
      </dgm:t>
    </dgm:pt>
    <dgm:pt modelId="{D7775231-C738-41F6-85DB-421318BB238A}" type="parTrans" cxnId="{E47BBB88-72E7-4418-9974-B37B27D1E11F}">
      <dgm:prSet/>
      <dgm:spPr/>
      <dgm:t>
        <a:bodyPr/>
        <a:lstStyle/>
        <a:p>
          <a:endParaRPr lang="en-US" sz="1600"/>
        </a:p>
      </dgm:t>
    </dgm:pt>
    <dgm:pt modelId="{045B72EE-BA15-4BA8-BC4E-4F22A220995D}" type="sibTrans" cxnId="{E47BBB88-72E7-4418-9974-B37B27D1E11F}">
      <dgm:prSet/>
      <dgm:spPr/>
      <dgm:t>
        <a:bodyPr/>
        <a:lstStyle/>
        <a:p>
          <a:endParaRPr lang="en-US" sz="1600"/>
        </a:p>
      </dgm:t>
    </dgm:pt>
    <dgm:pt modelId="{50D0C59D-38E6-493B-BBC0-A945E40433B6}">
      <dgm:prSet custT="1"/>
      <dgm:spPr/>
      <dgm:t>
        <a:bodyPr/>
        <a:lstStyle/>
        <a:p>
          <a:r>
            <a:rPr lang="en-US" sz="2800"/>
            <a:t>Atopic Dermatitis</a:t>
          </a:r>
        </a:p>
      </dgm:t>
    </dgm:pt>
    <dgm:pt modelId="{0EDB9934-AE5B-477F-93DD-78BD6E4EF357}" type="parTrans" cxnId="{3D502BDA-4985-4F5D-A436-62B0545A291A}">
      <dgm:prSet/>
      <dgm:spPr/>
      <dgm:t>
        <a:bodyPr/>
        <a:lstStyle/>
        <a:p>
          <a:endParaRPr lang="en-US" sz="1600"/>
        </a:p>
      </dgm:t>
    </dgm:pt>
    <dgm:pt modelId="{A4F29C21-207A-4783-9998-D0E48209A07C}" type="sibTrans" cxnId="{3D502BDA-4985-4F5D-A436-62B0545A291A}">
      <dgm:prSet/>
      <dgm:spPr/>
      <dgm:t>
        <a:bodyPr/>
        <a:lstStyle/>
        <a:p>
          <a:endParaRPr lang="en-US" sz="1600"/>
        </a:p>
      </dgm:t>
    </dgm:pt>
    <dgm:pt modelId="{BD4727CA-107A-4C2F-86CA-F9F14A738969}">
      <dgm:prSet custT="1"/>
      <dgm:spPr/>
      <dgm:t>
        <a:bodyPr/>
        <a:lstStyle/>
        <a:p>
          <a:r>
            <a:rPr lang="en-US" sz="2800"/>
            <a:t>Food Allergy</a:t>
          </a:r>
        </a:p>
      </dgm:t>
    </dgm:pt>
    <dgm:pt modelId="{8EE768F3-3851-40DA-A236-49732F0BC632}" type="parTrans" cxnId="{71F6A7A2-B9D1-43D7-B6EC-A678A981343D}">
      <dgm:prSet/>
      <dgm:spPr/>
      <dgm:t>
        <a:bodyPr/>
        <a:lstStyle/>
        <a:p>
          <a:endParaRPr lang="en-US" sz="1600"/>
        </a:p>
      </dgm:t>
    </dgm:pt>
    <dgm:pt modelId="{A0317288-0695-497D-8258-5D8D39495C38}" type="sibTrans" cxnId="{71F6A7A2-B9D1-43D7-B6EC-A678A981343D}">
      <dgm:prSet/>
      <dgm:spPr/>
      <dgm:t>
        <a:bodyPr/>
        <a:lstStyle/>
        <a:p>
          <a:endParaRPr lang="en-US" sz="1600"/>
        </a:p>
      </dgm:t>
    </dgm:pt>
    <dgm:pt modelId="{813A7AD1-3BB0-9543-A1CB-C607908576D2}" type="pres">
      <dgm:prSet presAssocID="{969316FC-AF52-4D50-A8F2-8BDEE6078149}" presName="linear" presStyleCnt="0">
        <dgm:presLayoutVars>
          <dgm:animLvl val="lvl"/>
          <dgm:resizeHandles val="exact"/>
        </dgm:presLayoutVars>
      </dgm:prSet>
      <dgm:spPr/>
    </dgm:pt>
    <dgm:pt modelId="{104DD975-F365-0A4A-A497-6726E224BC46}" type="pres">
      <dgm:prSet presAssocID="{F31477AC-02B5-4D57-938D-B5D1081364FB}" presName="parentText" presStyleLbl="node1" presStyleIdx="0" presStyleCnt="5">
        <dgm:presLayoutVars>
          <dgm:chMax val="0"/>
          <dgm:bulletEnabled val="1"/>
        </dgm:presLayoutVars>
      </dgm:prSet>
      <dgm:spPr/>
    </dgm:pt>
    <dgm:pt modelId="{38C77951-FEC8-1143-BB9D-5AC895B769E6}" type="pres">
      <dgm:prSet presAssocID="{313AC581-D609-4D99-811B-A4A782EC5A67}" presName="spacer" presStyleCnt="0"/>
      <dgm:spPr/>
    </dgm:pt>
    <dgm:pt modelId="{C7AE5885-65DA-9442-8133-EFCAC4B1F595}" type="pres">
      <dgm:prSet presAssocID="{E501F242-55C8-48EE-813D-6B0341B2B7BD}" presName="parentText" presStyleLbl="node1" presStyleIdx="1" presStyleCnt="5">
        <dgm:presLayoutVars>
          <dgm:chMax val="0"/>
          <dgm:bulletEnabled val="1"/>
        </dgm:presLayoutVars>
      </dgm:prSet>
      <dgm:spPr/>
    </dgm:pt>
    <dgm:pt modelId="{C0E2BA6F-5975-A746-8DA1-548EF71AA8B8}" type="pres">
      <dgm:prSet presAssocID="{FE23FA2A-963D-4471-9078-1177065494B7}" presName="spacer" presStyleCnt="0"/>
      <dgm:spPr/>
    </dgm:pt>
    <dgm:pt modelId="{64F9E5D5-3704-CB46-811E-9FF418778CC7}" type="pres">
      <dgm:prSet presAssocID="{83AD6C9A-92CD-409F-813F-C79B1EB7DA3E}" presName="parentText" presStyleLbl="node1" presStyleIdx="2" presStyleCnt="5">
        <dgm:presLayoutVars>
          <dgm:chMax val="0"/>
          <dgm:bulletEnabled val="1"/>
        </dgm:presLayoutVars>
      </dgm:prSet>
      <dgm:spPr/>
    </dgm:pt>
    <dgm:pt modelId="{55F63C12-6FD4-814E-977D-7F473F9DB775}" type="pres">
      <dgm:prSet presAssocID="{045B72EE-BA15-4BA8-BC4E-4F22A220995D}" presName="spacer" presStyleCnt="0"/>
      <dgm:spPr/>
    </dgm:pt>
    <dgm:pt modelId="{D4D776EB-A2BF-F848-84F9-84F91830D2D1}" type="pres">
      <dgm:prSet presAssocID="{50D0C59D-38E6-493B-BBC0-A945E40433B6}" presName="parentText" presStyleLbl="node1" presStyleIdx="3" presStyleCnt="5">
        <dgm:presLayoutVars>
          <dgm:chMax val="0"/>
          <dgm:bulletEnabled val="1"/>
        </dgm:presLayoutVars>
      </dgm:prSet>
      <dgm:spPr/>
    </dgm:pt>
    <dgm:pt modelId="{76AA3F98-A882-944D-8BA3-597127EED099}" type="pres">
      <dgm:prSet presAssocID="{A4F29C21-207A-4783-9998-D0E48209A07C}" presName="spacer" presStyleCnt="0"/>
      <dgm:spPr/>
    </dgm:pt>
    <dgm:pt modelId="{C0736A66-D8BF-3A43-9477-DD6F45439731}" type="pres">
      <dgm:prSet presAssocID="{BD4727CA-107A-4C2F-86CA-F9F14A738969}" presName="parentText" presStyleLbl="node1" presStyleIdx="4" presStyleCnt="5">
        <dgm:presLayoutVars>
          <dgm:chMax val="0"/>
          <dgm:bulletEnabled val="1"/>
        </dgm:presLayoutVars>
      </dgm:prSet>
      <dgm:spPr/>
    </dgm:pt>
  </dgm:ptLst>
  <dgm:cxnLst>
    <dgm:cxn modelId="{FDEBBB39-44F7-414B-99AA-56909763F632}" srcId="{969316FC-AF52-4D50-A8F2-8BDEE6078149}" destId="{E501F242-55C8-48EE-813D-6B0341B2B7BD}" srcOrd="1" destOrd="0" parTransId="{43004FF3-4150-47E2-8F2C-B62B73885AFA}" sibTransId="{FE23FA2A-963D-4471-9078-1177065494B7}"/>
    <dgm:cxn modelId="{F46E8740-A68A-44F8-9505-81B2CCE4D5FF}" srcId="{969316FC-AF52-4D50-A8F2-8BDEE6078149}" destId="{F31477AC-02B5-4D57-938D-B5D1081364FB}" srcOrd="0" destOrd="0" parTransId="{846EB3CD-83A8-45D4-8393-262E26885DBF}" sibTransId="{313AC581-D609-4D99-811B-A4A782EC5A67}"/>
    <dgm:cxn modelId="{1ADA8F48-F8A9-114F-9022-06F80F015679}" type="presOf" srcId="{E501F242-55C8-48EE-813D-6B0341B2B7BD}" destId="{C7AE5885-65DA-9442-8133-EFCAC4B1F595}" srcOrd="0" destOrd="0" presId="urn:microsoft.com/office/officeart/2005/8/layout/vList2"/>
    <dgm:cxn modelId="{5888157C-DAFF-2E40-A12C-54CE05F28A8D}" type="presOf" srcId="{50D0C59D-38E6-493B-BBC0-A945E40433B6}" destId="{D4D776EB-A2BF-F848-84F9-84F91830D2D1}" srcOrd="0" destOrd="0" presId="urn:microsoft.com/office/officeart/2005/8/layout/vList2"/>
    <dgm:cxn modelId="{3D1B8C7F-672E-CE45-AA52-A1F3EDD745E5}" type="presOf" srcId="{BD4727CA-107A-4C2F-86CA-F9F14A738969}" destId="{C0736A66-D8BF-3A43-9477-DD6F45439731}" srcOrd="0" destOrd="0" presId="urn:microsoft.com/office/officeart/2005/8/layout/vList2"/>
    <dgm:cxn modelId="{E47BBB88-72E7-4418-9974-B37B27D1E11F}" srcId="{969316FC-AF52-4D50-A8F2-8BDEE6078149}" destId="{83AD6C9A-92CD-409F-813F-C79B1EB7DA3E}" srcOrd="2" destOrd="0" parTransId="{D7775231-C738-41F6-85DB-421318BB238A}" sibTransId="{045B72EE-BA15-4BA8-BC4E-4F22A220995D}"/>
    <dgm:cxn modelId="{71F6A7A2-B9D1-43D7-B6EC-A678A981343D}" srcId="{969316FC-AF52-4D50-A8F2-8BDEE6078149}" destId="{BD4727CA-107A-4C2F-86CA-F9F14A738969}" srcOrd="4" destOrd="0" parTransId="{8EE768F3-3851-40DA-A236-49732F0BC632}" sibTransId="{A0317288-0695-497D-8258-5D8D39495C38}"/>
    <dgm:cxn modelId="{35CB79CB-1DAC-E443-8899-E23E5EC94169}" type="presOf" srcId="{969316FC-AF52-4D50-A8F2-8BDEE6078149}" destId="{813A7AD1-3BB0-9543-A1CB-C607908576D2}" srcOrd="0" destOrd="0" presId="urn:microsoft.com/office/officeart/2005/8/layout/vList2"/>
    <dgm:cxn modelId="{BECD44D1-5125-F142-9C8F-B93EA11477B0}" type="presOf" srcId="{F31477AC-02B5-4D57-938D-B5D1081364FB}" destId="{104DD975-F365-0A4A-A497-6726E224BC46}" srcOrd="0" destOrd="0" presId="urn:microsoft.com/office/officeart/2005/8/layout/vList2"/>
    <dgm:cxn modelId="{3D502BDA-4985-4F5D-A436-62B0545A291A}" srcId="{969316FC-AF52-4D50-A8F2-8BDEE6078149}" destId="{50D0C59D-38E6-493B-BBC0-A945E40433B6}" srcOrd="3" destOrd="0" parTransId="{0EDB9934-AE5B-477F-93DD-78BD6E4EF357}" sibTransId="{A4F29C21-207A-4783-9998-D0E48209A07C}"/>
    <dgm:cxn modelId="{379BF0DB-5D7D-054F-A17E-DD2234D07B7A}" type="presOf" srcId="{83AD6C9A-92CD-409F-813F-C79B1EB7DA3E}" destId="{64F9E5D5-3704-CB46-811E-9FF418778CC7}" srcOrd="0" destOrd="0" presId="urn:microsoft.com/office/officeart/2005/8/layout/vList2"/>
    <dgm:cxn modelId="{575095E3-199C-F346-BA68-6284435C31D4}" type="presParOf" srcId="{813A7AD1-3BB0-9543-A1CB-C607908576D2}" destId="{104DD975-F365-0A4A-A497-6726E224BC46}" srcOrd="0" destOrd="0" presId="urn:microsoft.com/office/officeart/2005/8/layout/vList2"/>
    <dgm:cxn modelId="{F68A2D8F-0681-F248-8C01-471CB30B73DE}" type="presParOf" srcId="{813A7AD1-3BB0-9543-A1CB-C607908576D2}" destId="{38C77951-FEC8-1143-BB9D-5AC895B769E6}" srcOrd="1" destOrd="0" presId="urn:microsoft.com/office/officeart/2005/8/layout/vList2"/>
    <dgm:cxn modelId="{D76EBA51-602F-404B-A5FF-59847215B205}" type="presParOf" srcId="{813A7AD1-3BB0-9543-A1CB-C607908576D2}" destId="{C7AE5885-65DA-9442-8133-EFCAC4B1F595}" srcOrd="2" destOrd="0" presId="urn:microsoft.com/office/officeart/2005/8/layout/vList2"/>
    <dgm:cxn modelId="{20742809-AA16-094D-BCDA-8D04D17F4138}" type="presParOf" srcId="{813A7AD1-3BB0-9543-A1CB-C607908576D2}" destId="{C0E2BA6F-5975-A746-8DA1-548EF71AA8B8}" srcOrd="3" destOrd="0" presId="urn:microsoft.com/office/officeart/2005/8/layout/vList2"/>
    <dgm:cxn modelId="{D126DF27-4EF9-8740-9180-BA3BC923EECE}" type="presParOf" srcId="{813A7AD1-3BB0-9543-A1CB-C607908576D2}" destId="{64F9E5D5-3704-CB46-811E-9FF418778CC7}" srcOrd="4" destOrd="0" presId="urn:microsoft.com/office/officeart/2005/8/layout/vList2"/>
    <dgm:cxn modelId="{2E951298-AA55-1743-BA39-F4046B286D3C}" type="presParOf" srcId="{813A7AD1-3BB0-9543-A1CB-C607908576D2}" destId="{55F63C12-6FD4-814E-977D-7F473F9DB775}" srcOrd="5" destOrd="0" presId="urn:microsoft.com/office/officeart/2005/8/layout/vList2"/>
    <dgm:cxn modelId="{81C573D9-F46D-7341-AC73-39DFFD359807}" type="presParOf" srcId="{813A7AD1-3BB0-9543-A1CB-C607908576D2}" destId="{D4D776EB-A2BF-F848-84F9-84F91830D2D1}" srcOrd="6" destOrd="0" presId="urn:microsoft.com/office/officeart/2005/8/layout/vList2"/>
    <dgm:cxn modelId="{B2780FFA-EDED-244D-9F19-4EA16EC79C14}" type="presParOf" srcId="{813A7AD1-3BB0-9543-A1CB-C607908576D2}" destId="{76AA3F98-A882-944D-8BA3-597127EED099}" srcOrd="7" destOrd="0" presId="urn:microsoft.com/office/officeart/2005/8/layout/vList2"/>
    <dgm:cxn modelId="{52B99DC4-0DAE-9645-8D7A-E479192BD4BD}" type="presParOf" srcId="{813A7AD1-3BB0-9543-A1CB-C607908576D2}" destId="{C0736A66-D8BF-3A43-9477-DD6F4543973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D0C19E-942E-334B-B2D7-500102F47E41}" type="doc">
      <dgm:prSet loTypeId="urn:microsoft.com/office/officeart/2005/8/layout/radial4" loCatId="" qsTypeId="urn:microsoft.com/office/officeart/2005/8/quickstyle/simple1" qsCatId="simple" csTypeId="urn:microsoft.com/office/officeart/2005/8/colors/accent0_3" csCatId="mainScheme" phldr="1"/>
      <dgm:spPr/>
      <dgm:t>
        <a:bodyPr/>
        <a:lstStyle/>
        <a:p>
          <a:endParaRPr lang="en-GB"/>
        </a:p>
      </dgm:t>
    </dgm:pt>
    <dgm:pt modelId="{4D19A6B8-DE0B-D346-8122-0BB76083C6E4}">
      <dgm:prSet phldrT="[Text]" custT="1"/>
      <dgm:spPr>
        <a:solidFill>
          <a:srgbClr val="C00000"/>
        </a:solidFill>
      </dgm:spPr>
      <dgm:t>
        <a:bodyPr/>
        <a:lstStyle/>
        <a:p>
          <a:r>
            <a:rPr lang="en-GB" sz="2400" dirty="0"/>
            <a:t>Step 5 </a:t>
          </a:r>
        </a:p>
      </dgm:t>
    </dgm:pt>
    <dgm:pt modelId="{CBEF12CA-DB8E-394D-9BE4-0ED4927E65E1}" type="parTrans" cxnId="{B1DE0A13-AD1F-1F47-96B7-EB196ED92DEF}">
      <dgm:prSet/>
      <dgm:spPr/>
      <dgm:t>
        <a:bodyPr/>
        <a:lstStyle/>
        <a:p>
          <a:endParaRPr lang="en-GB"/>
        </a:p>
      </dgm:t>
    </dgm:pt>
    <dgm:pt modelId="{FB4A90F6-FF64-D340-9DB8-062ACDD33F7B}" type="sibTrans" cxnId="{B1DE0A13-AD1F-1F47-96B7-EB196ED92DEF}">
      <dgm:prSet/>
      <dgm:spPr/>
      <dgm:t>
        <a:bodyPr/>
        <a:lstStyle/>
        <a:p>
          <a:endParaRPr lang="en-GB"/>
        </a:p>
      </dgm:t>
    </dgm:pt>
    <dgm:pt modelId="{FE2D2082-68BB-E84A-8961-AAF01EBE3578}">
      <dgm:prSet phldrT="[Text]"/>
      <dgm:spPr>
        <a:solidFill>
          <a:schemeClr val="accent2"/>
        </a:solidFill>
      </dgm:spPr>
      <dgm:t>
        <a:bodyPr/>
        <a:lstStyle/>
        <a:p>
          <a:r>
            <a:rPr lang="en-GB" dirty="0"/>
            <a:t>Low Dose OCS</a:t>
          </a:r>
        </a:p>
      </dgm:t>
    </dgm:pt>
    <dgm:pt modelId="{5A4D7BB3-2ABD-FE41-8047-01FDD408AB1D}" type="parTrans" cxnId="{B988210A-A0C9-434D-8735-CB6DA9BC2679}">
      <dgm:prSet/>
      <dgm:spPr/>
      <dgm:t>
        <a:bodyPr/>
        <a:lstStyle/>
        <a:p>
          <a:endParaRPr lang="en-GB"/>
        </a:p>
      </dgm:t>
    </dgm:pt>
    <dgm:pt modelId="{81FF668A-5E13-DE4D-A2E2-4B9E0A38F1A2}" type="sibTrans" cxnId="{B988210A-A0C9-434D-8735-CB6DA9BC2679}">
      <dgm:prSet/>
      <dgm:spPr/>
      <dgm:t>
        <a:bodyPr/>
        <a:lstStyle/>
        <a:p>
          <a:endParaRPr lang="en-GB"/>
        </a:p>
      </dgm:t>
    </dgm:pt>
    <dgm:pt modelId="{609EA8B0-7C2E-B041-B032-5F27371C41B3}">
      <dgm:prSet phldrT="[Text]"/>
      <dgm:spPr>
        <a:solidFill>
          <a:schemeClr val="tx2"/>
        </a:solidFill>
      </dgm:spPr>
      <dgm:t>
        <a:bodyPr/>
        <a:lstStyle/>
        <a:p>
          <a:r>
            <a:rPr lang="en-GB" dirty="0"/>
            <a:t>LAMA</a:t>
          </a:r>
        </a:p>
      </dgm:t>
    </dgm:pt>
    <dgm:pt modelId="{62A4C7AD-BE9C-DE45-B136-07E90E117144}" type="parTrans" cxnId="{76E39D67-F2DB-524D-B861-EA2D9667C2B2}">
      <dgm:prSet/>
      <dgm:spPr/>
      <dgm:t>
        <a:bodyPr/>
        <a:lstStyle/>
        <a:p>
          <a:endParaRPr lang="en-GB"/>
        </a:p>
      </dgm:t>
    </dgm:pt>
    <dgm:pt modelId="{6447DEC3-19B4-DB4C-8A2F-6DF964B24101}" type="sibTrans" cxnId="{76E39D67-F2DB-524D-B861-EA2D9667C2B2}">
      <dgm:prSet/>
      <dgm:spPr/>
      <dgm:t>
        <a:bodyPr/>
        <a:lstStyle/>
        <a:p>
          <a:endParaRPr lang="en-GB"/>
        </a:p>
      </dgm:t>
    </dgm:pt>
    <dgm:pt modelId="{33BA571D-3020-474D-BAD5-1F56AB2CD131}">
      <dgm:prSet phldrT="[Text]"/>
      <dgm:spPr>
        <a:solidFill>
          <a:schemeClr val="accent2"/>
        </a:solidFill>
      </dgm:spPr>
      <dgm:t>
        <a:bodyPr/>
        <a:lstStyle/>
        <a:p>
          <a:r>
            <a:rPr lang="en-GB" dirty="0"/>
            <a:t>High Dose ICS</a:t>
          </a:r>
        </a:p>
      </dgm:t>
    </dgm:pt>
    <dgm:pt modelId="{E20C6DE0-B220-AE4A-9290-4A4290234568}" type="parTrans" cxnId="{A96AE976-FFD9-DD44-B0D0-F1901DF42A39}">
      <dgm:prSet/>
      <dgm:spPr/>
      <dgm:t>
        <a:bodyPr/>
        <a:lstStyle/>
        <a:p>
          <a:endParaRPr lang="en-GB"/>
        </a:p>
      </dgm:t>
    </dgm:pt>
    <dgm:pt modelId="{017C98E0-B741-8A4F-A98B-4D729AC21FA3}" type="sibTrans" cxnId="{A96AE976-FFD9-DD44-B0D0-F1901DF42A39}">
      <dgm:prSet/>
      <dgm:spPr/>
      <dgm:t>
        <a:bodyPr/>
        <a:lstStyle/>
        <a:p>
          <a:endParaRPr lang="en-GB"/>
        </a:p>
      </dgm:t>
    </dgm:pt>
    <dgm:pt modelId="{877D12DE-CE4A-674E-AF87-7E7C32CD99E8}">
      <dgm:prSet phldrT="[Text]"/>
      <dgm:spPr>
        <a:solidFill>
          <a:schemeClr val="bg2">
            <a:lumMod val="10000"/>
          </a:schemeClr>
        </a:solidFill>
      </dgm:spPr>
      <dgm:t>
        <a:bodyPr/>
        <a:lstStyle/>
        <a:p>
          <a:r>
            <a:rPr lang="en-GB" dirty="0"/>
            <a:t>LABA</a:t>
          </a:r>
        </a:p>
      </dgm:t>
    </dgm:pt>
    <dgm:pt modelId="{FABB47EF-7AA9-CB40-82F6-1DDB63ED2D50}" type="parTrans" cxnId="{55631531-9C22-D749-9FA2-B689F099BD66}">
      <dgm:prSet/>
      <dgm:spPr/>
      <dgm:t>
        <a:bodyPr/>
        <a:lstStyle/>
        <a:p>
          <a:endParaRPr lang="en-GB"/>
        </a:p>
      </dgm:t>
    </dgm:pt>
    <dgm:pt modelId="{A32A5348-113C-4E4C-AFA3-CA5BC86A6316}" type="sibTrans" cxnId="{55631531-9C22-D749-9FA2-B689F099BD66}">
      <dgm:prSet/>
      <dgm:spPr/>
      <dgm:t>
        <a:bodyPr/>
        <a:lstStyle/>
        <a:p>
          <a:endParaRPr lang="en-GB"/>
        </a:p>
      </dgm:t>
    </dgm:pt>
    <dgm:pt modelId="{B04267D6-F7D5-AA43-BDB6-23456D0E76EE}" type="pres">
      <dgm:prSet presAssocID="{E8D0C19E-942E-334B-B2D7-500102F47E41}" presName="cycle" presStyleCnt="0">
        <dgm:presLayoutVars>
          <dgm:chMax val="1"/>
          <dgm:dir/>
          <dgm:animLvl val="ctr"/>
          <dgm:resizeHandles val="exact"/>
        </dgm:presLayoutVars>
      </dgm:prSet>
      <dgm:spPr/>
    </dgm:pt>
    <dgm:pt modelId="{A0DABAA1-50A3-4F4F-80F6-1152DC5ACE7E}" type="pres">
      <dgm:prSet presAssocID="{4D19A6B8-DE0B-D346-8122-0BB76083C6E4}" presName="centerShape" presStyleLbl="node0" presStyleIdx="0" presStyleCnt="1"/>
      <dgm:spPr/>
    </dgm:pt>
    <dgm:pt modelId="{9506DE04-2EE4-C94A-AAE6-C839043AF612}" type="pres">
      <dgm:prSet presAssocID="{62A4C7AD-BE9C-DE45-B136-07E90E117144}" presName="parTrans" presStyleLbl="bgSibTrans2D1" presStyleIdx="0" presStyleCnt="4"/>
      <dgm:spPr/>
    </dgm:pt>
    <dgm:pt modelId="{8876342D-B6CD-5444-AC04-EF03CDFBFAD2}" type="pres">
      <dgm:prSet presAssocID="{609EA8B0-7C2E-B041-B032-5F27371C41B3}" presName="node" presStyleLbl="node1" presStyleIdx="0" presStyleCnt="4">
        <dgm:presLayoutVars>
          <dgm:bulletEnabled val="1"/>
        </dgm:presLayoutVars>
      </dgm:prSet>
      <dgm:spPr/>
    </dgm:pt>
    <dgm:pt modelId="{EB661547-A34D-9841-AE5B-8F99FA3538B5}" type="pres">
      <dgm:prSet presAssocID="{E20C6DE0-B220-AE4A-9290-4A4290234568}" presName="parTrans" presStyleLbl="bgSibTrans2D1" presStyleIdx="1" presStyleCnt="4"/>
      <dgm:spPr/>
    </dgm:pt>
    <dgm:pt modelId="{33900CB7-87D1-3744-875F-A6A6091C80DF}" type="pres">
      <dgm:prSet presAssocID="{33BA571D-3020-474D-BAD5-1F56AB2CD131}" presName="node" presStyleLbl="node1" presStyleIdx="1" presStyleCnt="4">
        <dgm:presLayoutVars>
          <dgm:bulletEnabled val="1"/>
        </dgm:presLayoutVars>
      </dgm:prSet>
      <dgm:spPr/>
    </dgm:pt>
    <dgm:pt modelId="{78223C0D-9829-7C4D-A48D-15B38D23B72F}" type="pres">
      <dgm:prSet presAssocID="{FABB47EF-7AA9-CB40-82F6-1DDB63ED2D50}" presName="parTrans" presStyleLbl="bgSibTrans2D1" presStyleIdx="2" presStyleCnt="4"/>
      <dgm:spPr/>
    </dgm:pt>
    <dgm:pt modelId="{2825B22A-5B0E-194B-AB08-17578E81FE49}" type="pres">
      <dgm:prSet presAssocID="{877D12DE-CE4A-674E-AF87-7E7C32CD99E8}" presName="node" presStyleLbl="node1" presStyleIdx="2" presStyleCnt="4">
        <dgm:presLayoutVars>
          <dgm:bulletEnabled val="1"/>
        </dgm:presLayoutVars>
      </dgm:prSet>
      <dgm:spPr/>
    </dgm:pt>
    <dgm:pt modelId="{04373C17-6818-2A46-847A-AA0BB9C6C352}" type="pres">
      <dgm:prSet presAssocID="{5A4D7BB3-2ABD-FE41-8047-01FDD408AB1D}" presName="parTrans" presStyleLbl="bgSibTrans2D1" presStyleIdx="3" presStyleCnt="4"/>
      <dgm:spPr/>
    </dgm:pt>
    <dgm:pt modelId="{04FEBB42-1EEC-BA4D-87F4-F13DD0E160B2}" type="pres">
      <dgm:prSet presAssocID="{FE2D2082-68BB-E84A-8961-AAF01EBE3578}" presName="node" presStyleLbl="node1" presStyleIdx="3" presStyleCnt="4">
        <dgm:presLayoutVars>
          <dgm:bulletEnabled val="1"/>
        </dgm:presLayoutVars>
      </dgm:prSet>
      <dgm:spPr/>
    </dgm:pt>
  </dgm:ptLst>
  <dgm:cxnLst>
    <dgm:cxn modelId="{B988210A-A0C9-434D-8735-CB6DA9BC2679}" srcId="{4D19A6B8-DE0B-D346-8122-0BB76083C6E4}" destId="{FE2D2082-68BB-E84A-8961-AAF01EBE3578}" srcOrd="3" destOrd="0" parTransId="{5A4D7BB3-2ABD-FE41-8047-01FDD408AB1D}" sibTransId="{81FF668A-5E13-DE4D-A2E2-4B9E0A38F1A2}"/>
    <dgm:cxn modelId="{B1DE0A13-AD1F-1F47-96B7-EB196ED92DEF}" srcId="{E8D0C19E-942E-334B-B2D7-500102F47E41}" destId="{4D19A6B8-DE0B-D346-8122-0BB76083C6E4}" srcOrd="0" destOrd="0" parTransId="{CBEF12CA-DB8E-394D-9BE4-0ED4927E65E1}" sibTransId="{FB4A90F6-FF64-D340-9DB8-062ACDD33F7B}"/>
    <dgm:cxn modelId="{55631531-9C22-D749-9FA2-B689F099BD66}" srcId="{4D19A6B8-DE0B-D346-8122-0BB76083C6E4}" destId="{877D12DE-CE4A-674E-AF87-7E7C32CD99E8}" srcOrd="2" destOrd="0" parTransId="{FABB47EF-7AA9-CB40-82F6-1DDB63ED2D50}" sibTransId="{A32A5348-113C-4E4C-AFA3-CA5BC86A6316}"/>
    <dgm:cxn modelId="{AE6DED41-4D2B-C144-9510-10E5821C4AD9}" type="presOf" srcId="{877D12DE-CE4A-674E-AF87-7E7C32CD99E8}" destId="{2825B22A-5B0E-194B-AB08-17578E81FE49}" srcOrd="0" destOrd="0" presId="urn:microsoft.com/office/officeart/2005/8/layout/radial4"/>
    <dgm:cxn modelId="{888C144E-1354-184B-A477-2522BE9577C3}" type="presOf" srcId="{E8D0C19E-942E-334B-B2D7-500102F47E41}" destId="{B04267D6-F7D5-AA43-BDB6-23456D0E76EE}" srcOrd="0" destOrd="0" presId="urn:microsoft.com/office/officeart/2005/8/layout/radial4"/>
    <dgm:cxn modelId="{B387BD5F-1FAF-634B-884F-7A33BEB8B289}" type="presOf" srcId="{FE2D2082-68BB-E84A-8961-AAF01EBE3578}" destId="{04FEBB42-1EEC-BA4D-87F4-F13DD0E160B2}" srcOrd="0" destOrd="0" presId="urn:microsoft.com/office/officeart/2005/8/layout/radial4"/>
    <dgm:cxn modelId="{76E39D67-F2DB-524D-B861-EA2D9667C2B2}" srcId="{4D19A6B8-DE0B-D346-8122-0BB76083C6E4}" destId="{609EA8B0-7C2E-B041-B032-5F27371C41B3}" srcOrd="0" destOrd="0" parTransId="{62A4C7AD-BE9C-DE45-B136-07E90E117144}" sibTransId="{6447DEC3-19B4-DB4C-8A2F-6DF964B24101}"/>
    <dgm:cxn modelId="{9DA93B72-923D-3D47-BA8B-9058FAC8B668}" type="presOf" srcId="{609EA8B0-7C2E-B041-B032-5F27371C41B3}" destId="{8876342D-B6CD-5444-AC04-EF03CDFBFAD2}" srcOrd="0" destOrd="0" presId="urn:microsoft.com/office/officeart/2005/8/layout/radial4"/>
    <dgm:cxn modelId="{A96AE976-FFD9-DD44-B0D0-F1901DF42A39}" srcId="{4D19A6B8-DE0B-D346-8122-0BB76083C6E4}" destId="{33BA571D-3020-474D-BAD5-1F56AB2CD131}" srcOrd="1" destOrd="0" parTransId="{E20C6DE0-B220-AE4A-9290-4A4290234568}" sibTransId="{017C98E0-B741-8A4F-A98B-4D729AC21FA3}"/>
    <dgm:cxn modelId="{05A8B67D-C4AB-094B-840B-F9697A6AB2CD}" type="presOf" srcId="{5A4D7BB3-2ABD-FE41-8047-01FDD408AB1D}" destId="{04373C17-6818-2A46-847A-AA0BB9C6C352}" srcOrd="0" destOrd="0" presId="urn:microsoft.com/office/officeart/2005/8/layout/radial4"/>
    <dgm:cxn modelId="{B5DF287E-5C71-4042-8229-08BBA4D42C32}" type="presOf" srcId="{E20C6DE0-B220-AE4A-9290-4A4290234568}" destId="{EB661547-A34D-9841-AE5B-8F99FA3538B5}" srcOrd="0" destOrd="0" presId="urn:microsoft.com/office/officeart/2005/8/layout/radial4"/>
    <dgm:cxn modelId="{0B5A2B8A-31AD-F549-9DE4-9AD8B0DC1AFD}" type="presOf" srcId="{33BA571D-3020-474D-BAD5-1F56AB2CD131}" destId="{33900CB7-87D1-3744-875F-A6A6091C80DF}" srcOrd="0" destOrd="0" presId="urn:microsoft.com/office/officeart/2005/8/layout/radial4"/>
    <dgm:cxn modelId="{1781C3C7-C74B-6B4F-AE7A-231847D82C7A}" type="presOf" srcId="{62A4C7AD-BE9C-DE45-B136-07E90E117144}" destId="{9506DE04-2EE4-C94A-AAE6-C839043AF612}" srcOrd="0" destOrd="0" presId="urn:microsoft.com/office/officeart/2005/8/layout/radial4"/>
    <dgm:cxn modelId="{B9DABAD5-34B2-AE47-A442-E41948702404}" type="presOf" srcId="{FABB47EF-7AA9-CB40-82F6-1DDB63ED2D50}" destId="{78223C0D-9829-7C4D-A48D-15B38D23B72F}" srcOrd="0" destOrd="0" presId="urn:microsoft.com/office/officeart/2005/8/layout/radial4"/>
    <dgm:cxn modelId="{DB96BBE5-92C6-C044-AD9F-D3DE1CD950A4}" type="presOf" srcId="{4D19A6B8-DE0B-D346-8122-0BB76083C6E4}" destId="{A0DABAA1-50A3-4F4F-80F6-1152DC5ACE7E}" srcOrd="0" destOrd="0" presId="urn:microsoft.com/office/officeart/2005/8/layout/radial4"/>
    <dgm:cxn modelId="{69444419-600B-CE4C-9BA7-430BE28BE9FD}" type="presParOf" srcId="{B04267D6-F7D5-AA43-BDB6-23456D0E76EE}" destId="{A0DABAA1-50A3-4F4F-80F6-1152DC5ACE7E}" srcOrd="0" destOrd="0" presId="urn:microsoft.com/office/officeart/2005/8/layout/radial4"/>
    <dgm:cxn modelId="{C8309826-16E4-0041-9FB2-8173EE31983F}" type="presParOf" srcId="{B04267D6-F7D5-AA43-BDB6-23456D0E76EE}" destId="{9506DE04-2EE4-C94A-AAE6-C839043AF612}" srcOrd="1" destOrd="0" presId="urn:microsoft.com/office/officeart/2005/8/layout/radial4"/>
    <dgm:cxn modelId="{2C2C2E38-60E6-4444-A75E-91B829FAF0EF}" type="presParOf" srcId="{B04267D6-F7D5-AA43-BDB6-23456D0E76EE}" destId="{8876342D-B6CD-5444-AC04-EF03CDFBFAD2}" srcOrd="2" destOrd="0" presId="urn:microsoft.com/office/officeart/2005/8/layout/radial4"/>
    <dgm:cxn modelId="{102C5B0D-7A51-2548-B2EC-D9B4F6CB64FE}" type="presParOf" srcId="{B04267D6-F7D5-AA43-BDB6-23456D0E76EE}" destId="{EB661547-A34D-9841-AE5B-8F99FA3538B5}" srcOrd="3" destOrd="0" presId="urn:microsoft.com/office/officeart/2005/8/layout/radial4"/>
    <dgm:cxn modelId="{04862101-8E8E-7B40-B144-7BEAFE858D86}" type="presParOf" srcId="{B04267D6-F7D5-AA43-BDB6-23456D0E76EE}" destId="{33900CB7-87D1-3744-875F-A6A6091C80DF}" srcOrd="4" destOrd="0" presId="urn:microsoft.com/office/officeart/2005/8/layout/radial4"/>
    <dgm:cxn modelId="{AD5861A6-96B9-2149-BCD0-2E57472B152C}" type="presParOf" srcId="{B04267D6-F7D5-AA43-BDB6-23456D0E76EE}" destId="{78223C0D-9829-7C4D-A48D-15B38D23B72F}" srcOrd="5" destOrd="0" presId="urn:microsoft.com/office/officeart/2005/8/layout/radial4"/>
    <dgm:cxn modelId="{7C7C7F43-42CD-6D41-9B4E-0CD17D53D015}" type="presParOf" srcId="{B04267D6-F7D5-AA43-BDB6-23456D0E76EE}" destId="{2825B22A-5B0E-194B-AB08-17578E81FE49}" srcOrd="6" destOrd="0" presId="urn:microsoft.com/office/officeart/2005/8/layout/radial4"/>
    <dgm:cxn modelId="{2474126A-389B-B943-91D1-6A7BD0850866}" type="presParOf" srcId="{B04267D6-F7D5-AA43-BDB6-23456D0E76EE}" destId="{04373C17-6818-2A46-847A-AA0BB9C6C352}" srcOrd="7" destOrd="0" presId="urn:microsoft.com/office/officeart/2005/8/layout/radial4"/>
    <dgm:cxn modelId="{2C1CAB7F-BE24-8047-88B9-C0F5E2BBF0A8}" type="presParOf" srcId="{B04267D6-F7D5-AA43-BDB6-23456D0E76EE}" destId="{04FEBB42-1EEC-BA4D-87F4-F13DD0E160B2}" srcOrd="8" destOrd="0" presId="urn:microsoft.com/office/officeart/2005/8/layout/radial4"/>
  </dgm:cxnLst>
  <dgm:bg>
    <a:solidFill>
      <a:srgbClr val="FFEADF">
        <a:alpha val="46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995C2C-37A9-4551-BAF7-8D79F22162B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7C2C8F-806D-408C-9158-27F63CBFE3EC}">
      <dgm:prSet/>
      <dgm:spPr/>
      <dgm:t>
        <a:bodyPr/>
        <a:lstStyle/>
        <a:p>
          <a:r>
            <a:rPr lang="en-US"/>
            <a:t>Childhood Onset asthma</a:t>
          </a:r>
        </a:p>
      </dgm:t>
    </dgm:pt>
    <dgm:pt modelId="{865BF4C2-6FCE-4C73-940B-40F58F1EA8DF}" type="parTrans" cxnId="{79B66669-68FD-4A0D-8BF7-C5D2807A3FFE}">
      <dgm:prSet/>
      <dgm:spPr/>
      <dgm:t>
        <a:bodyPr/>
        <a:lstStyle/>
        <a:p>
          <a:endParaRPr lang="en-US"/>
        </a:p>
      </dgm:t>
    </dgm:pt>
    <dgm:pt modelId="{D269006B-8D02-4183-9E78-C492F467D43D}" type="sibTrans" cxnId="{79B66669-68FD-4A0D-8BF7-C5D2807A3FFE}">
      <dgm:prSet/>
      <dgm:spPr/>
      <dgm:t>
        <a:bodyPr/>
        <a:lstStyle/>
        <a:p>
          <a:endParaRPr lang="en-US"/>
        </a:p>
      </dgm:t>
    </dgm:pt>
    <dgm:pt modelId="{2E1E5B56-AEAA-4901-A008-CE5337C8034D}">
      <dgm:prSet/>
      <dgm:spPr/>
      <dgm:t>
        <a:bodyPr/>
        <a:lstStyle/>
        <a:p>
          <a:r>
            <a:rPr lang="en-US"/>
            <a:t>Comorbidities :</a:t>
          </a:r>
        </a:p>
      </dgm:t>
    </dgm:pt>
    <dgm:pt modelId="{7264C5E9-AB76-4D5B-AE12-06187420E6A8}" type="parTrans" cxnId="{3D870D2F-0425-4051-B8A0-B8DF1A0DD73F}">
      <dgm:prSet/>
      <dgm:spPr/>
      <dgm:t>
        <a:bodyPr/>
        <a:lstStyle/>
        <a:p>
          <a:endParaRPr lang="en-US"/>
        </a:p>
      </dgm:t>
    </dgm:pt>
    <dgm:pt modelId="{852A1750-B0E1-489D-9644-961D346CC650}" type="sibTrans" cxnId="{3D870D2F-0425-4051-B8A0-B8DF1A0DD73F}">
      <dgm:prSet/>
      <dgm:spPr/>
      <dgm:t>
        <a:bodyPr/>
        <a:lstStyle/>
        <a:p>
          <a:endParaRPr lang="en-US"/>
        </a:p>
      </dgm:t>
    </dgm:pt>
    <dgm:pt modelId="{C1B8494A-E8B9-46B9-A2D5-5549A773B3AD}">
      <dgm:prSet/>
      <dgm:spPr/>
      <dgm:t>
        <a:bodyPr/>
        <a:lstStyle/>
        <a:p>
          <a:r>
            <a:rPr lang="en-US"/>
            <a:t>Allergic rhinitis</a:t>
          </a:r>
        </a:p>
      </dgm:t>
    </dgm:pt>
    <dgm:pt modelId="{B93F2D86-C7BF-4203-992F-CF5382ED0B29}" type="parTrans" cxnId="{400CC64D-257C-4C34-B617-DBA578FA07EB}">
      <dgm:prSet/>
      <dgm:spPr/>
      <dgm:t>
        <a:bodyPr/>
        <a:lstStyle/>
        <a:p>
          <a:endParaRPr lang="en-US"/>
        </a:p>
      </dgm:t>
    </dgm:pt>
    <dgm:pt modelId="{B45D4A97-D104-46A8-B21A-A6B84FEB9281}" type="sibTrans" cxnId="{400CC64D-257C-4C34-B617-DBA578FA07EB}">
      <dgm:prSet/>
      <dgm:spPr/>
      <dgm:t>
        <a:bodyPr/>
        <a:lstStyle/>
        <a:p>
          <a:endParaRPr lang="en-US"/>
        </a:p>
      </dgm:t>
    </dgm:pt>
    <dgm:pt modelId="{679DB920-EA84-46AC-BB70-47752A9C5A1E}">
      <dgm:prSet/>
      <dgm:spPr/>
      <dgm:t>
        <a:bodyPr/>
        <a:lstStyle/>
        <a:p>
          <a:r>
            <a:rPr lang="en-US" dirty="0"/>
            <a:t>Chronic idiopathic urticaria</a:t>
          </a:r>
        </a:p>
      </dgm:t>
    </dgm:pt>
    <dgm:pt modelId="{59933DDA-2DA4-4B9F-A537-3C445FEFD3E6}" type="parTrans" cxnId="{3DF79446-CF55-417E-B4A1-5E0ADE33AE33}">
      <dgm:prSet/>
      <dgm:spPr/>
      <dgm:t>
        <a:bodyPr/>
        <a:lstStyle/>
        <a:p>
          <a:endParaRPr lang="en-US"/>
        </a:p>
      </dgm:t>
    </dgm:pt>
    <dgm:pt modelId="{69F4EEB4-7662-453F-898D-C332F64BC415}" type="sibTrans" cxnId="{3DF79446-CF55-417E-B4A1-5E0ADE33AE33}">
      <dgm:prSet/>
      <dgm:spPr/>
      <dgm:t>
        <a:bodyPr/>
        <a:lstStyle/>
        <a:p>
          <a:endParaRPr lang="en-US"/>
        </a:p>
      </dgm:t>
    </dgm:pt>
    <dgm:pt modelId="{72DB70D9-3556-4538-AEEB-3F55BFA1BC43}">
      <dgm:prSet/>
      <dgm:spPr/>
      <dgm:t>
        <a:bodyPr/>
        <a:lstStyle/>
        <a:p>
          <a:r>
            <a:rPr lang="en-US" dirty="0"/>
            <a:t>Food Allergy </a:t>
          </a:r>
        </a:p>
      </dgm:t>
    </dgm:pt>
    <dgm:pt modelId="{294A84E2-0E7E-40A2-A5F1-E5693BDDE8EB}" type="parTrans" cxnId="{3789361F-2B6D-4D71-831F-DF4AA26F757F}">
      <dgm:prSet/>
      <dgm:spPr/>
      <dgm:t>
        <a:bodyPr/>
        <a:lstStyle/>
        <a:p>
          <a:endParaRPr lang="en-US"/>
        </a:p>
      </dgm:t>
    </dgm:pt>
    <dgm:pt modelId="{7F510B66-9782-474B-95FF-5DEC6E27F105}" type="sibTrans" cxnId="{3789361F-2B6D-4D71-831F-DF4AA26F757F}">
      <dgm:prSet/>
      <dgm:spPr/>
      <dgm:t>
        <a:bodyPr/>
        <a:lstStyle/>
        <a:p>
          <a:endParaRPr lang="en-US"/>
        </a:p>
      </dgm:t>
    </dgm:pt>
    <dgm:pt modelId="{15D33F03-CC79-1641-80E9-612BD321111C}">
      <dgm:prSet/>
      <dgm:spPr/>
      <dgm:t>
        <a:bodyPr/>
        <a:lstStyle/>
        <a:p>
          <a:r>
            <a:rPr lang="en-US" dirty="0"/>
            <a:t>CRSwNP</a:t>
          </a:r>
        </a:p>
      </dgm:t>
    </dgm:pt>
    <dgm:pt modelId="{D1ADC65D-6587-C840-A0E9-B0C36C0B9A6F}" type="parTrans" cxnId="{2CDF925C-28AB-294B-953E-8D533262840B}">
      <dgm:prSet/>
      <dgm:spPr/>
      <dgm:t>
        <a:bodyPr/>
        <a:lstStyle/>
        <a:p>
          <a:endParaRPr lang="en-GB"/>
        </a:p>
      </dgm:t>
    </dgm:pt>
    <dgm:pt modelId="{45BE7D52-12A4-5247-9B56-F88D20DC51FE}" type="sibTrans" cxnId="{2CDF925C-28AB-294B-953E-8D533262840B}">
      <dgm:prSet/>
      <dgm:spPr/>
      <dgm:t>
        <a:bodyPr/>
        <a:lstStyle/>
        <a:p>
          <a:endParaRPr lang="en-GB"/>
        </a:p>
      </dgm:t>
    </dgm:pt>
    <dgm:pt modelId="{4B35B3FE-A8ED-8E4F-9338-59EEE62E4B6A}" type="pres">
      <dgm:prSet presAssocID="{AB995C2C-37A9-4551-BAF7-8D79F22162B8}" presName="linear" presStyleCnt="0">
        <dgm:presLayoutVars>
          <dgm:dir/>
          <dgm:animLvl val="lvl"/>
          <dgm:resizeHandles val="exact"/>
        </dgm:presLayoutVars>
      </dgm:prSet>
      <dgm:spPr/>
    </dgm:pt>
    <dgm:pt modelId="{8449D280-0902-604D-A7F0-F630A67A9163}" type="pres">
      <dgm:prSet presAssocID="{C07C2C8F-806D-408C-9158-27F63CBFE3EC}" presName="parentLin" presStyleCnt="0"/>
      <dgm:spPr/>
    </dgm:pt>
    <dgm:pt modelId="{EA5D4385-7836-0C4A-AFCC-D32CFF782665}" type="pres">
      <dgm:prSet presAssocID="{C07C2C8F-806D-408C-9158-27F63CBFE3EC}" presName="parentLeftMargin" presStyleLbl="node1" presStyleIdx="0" presStyleCnt="2"/>
      <dgm:spPr/>
    </dgm:pt>
    <dgm:pt modelId="{9B75800F-CB3E-A043-9A90-113D4AF1E737}" type="pres">
      <dgm:prSet presAssocID="{C07C2C8F-806D-408C-9158-27F63CBFE3EC}" presName="parentText" presStyleLbl="node1" presStyleIdx="0" presStyleCnt="2">
        <dgm:presLayoutVars>
          <dgm:chMax val="0"/>
          <dgm:bulletEnabled val="1"/>
        </dgm:presLayoutVars>
      </dgm:prSet>
      <dgm:spPr/>
    </dgm:pt>
    <dgm:pt modelId="{DB7B826A-847E-1C4C-9CC3-0E0E1597C7E7}" type="pres">
      <dgm:prSet presAssocID="{C07C2C8F-806D-408C-9158-27F63CBFE3EC}" presName="negativeSpace" presStyleCnt="0"/>
      <dgm:spPr/>
    </dgm:pt>
    <dgm:pt modelId="{24410013-7A19-A04D-A552-27FBF7CEFABF}" type="pres">
      <dgm:prSet presAssocID="{C07C2C8F-806D-408C-9158-27F63CBFE3EC}" presName="childText" presStyleLbl="conFgAcc1" presStyleIdx="0" presStyleCnt="2">
        <dgm:presLayoutVars>
          <dgm:bulletEnabled val="1"/>
        </dgm:presLayoutVars>
      </dgm:prSet>
      <dgm:spPr/>
    </dgm:pt>
    <dgm:pt modelId="{038A14DF-2DB3-F943-BF78-A4A18A9C328A}" type="pres">
      <dgm:prSet presAssocID="{D269006B-8D02-4183-9E78-C492F467D43D}" presName="spaceBetweenRectangles" presStyleCnt="0"/>
      <dgm:spPr/>
    </dgm:pt>
    <dgm:pt modelId="{3EC84CA3-B13F-B541-8370-147E3E91E37C}" type="pres">
      <dgm:prSet presAssocID="{2E1E5B56-AEAA-4901-A008-CE5337C8034D}" presName="parentLin" presStyleCnt="0"/>
      <dgm:spPr/>
    </dgm:pt>
    <dgm:pt modelId="{053A9EDA-C233-6746-8A8F-FB8F0238D816}" type="pres">
      <dgm:prSet presAssocID="{2E1E5B56-AEAA-4901-A008-CE5337C8034D}" presName="parentLeftMargin" presStyleLbl="node1" presStyleIdx="0" presStyleCnt="2"/>
      <dgm:spPr/>
    </dgm:pt>
    <dgm:pt modelId="{375037C0-CEEE-744A-9B90-5137266014BD}" type="pres">
      <dgm:prSet presAssocID="{2E1E5B56-AEAA-4901-A008-CE5337C8034D}" presName="parentText" presStyleLbl="node1" presStyleIdx="1" presStyleCnt="2">
        <dgm:presLayoutVars>
          <dgm:chMax val="0"/>
          <dgm:bulletEnabled val="1"/>
        </dgm:presLayoutVars>
      </dgm:prSet>
      <dgm:spPr/>
    </dgm:pt>
    <dgm:pt modelId="{E842B0F3-BE5E-094D-A6C2-F781897A1317}" type="pres">
      <dgm:prSet presAssocID="{2E1E5B56-AEAA-4901-A008-CE5337C8034D}" presName="negativeSpace" presStyleCnt="0"/>
      <dgm:spPr/>
    </dgm:pt>
    <dgm:pt modelId="{D67F1B56-837E-4A41-B9DF-9D55339D59CD}" type="pres">
      <dgm:prSet presAssocID="{2E1E5B56-AEAA-4901-A008-CE5337C8034D}" presName="childText" presStyleLbl="conFgAcc1" presStyleIdx="1" presStyleCnt="2">
        <dgm:presLayoutVars>
          <dgm:bulletEnabled val="1"/>
        </dgm:presLayoutVars>
      </dgm:prSet>
      <dgm:spPr/>
    </dgm:pt>
  </dgm:ptLst>
  <dgm:cxnLst>
    <dgm:cxn modelId="{A1A5D819-48F6-3F49-B993-EA1B4ED554C0}" type="presOf" srcId="{2E1E5B56-AEAA-4901-A008-CE5337C8034D}" destId="{053A9EDA-C233-6746-8A8F-FB8F0238D816}" srcOrd="0" destOrd="0" presId="urn:microsoft.com/office/officeart/2005/8/layout/list1"/>
    <dgm:cxn modelId="{3789361F-2B6D-4D71-831F-DF4AA26F757F}" srcId="{2E1E5B56-AEAA-4901-A008-CE5337C8034D}" destId="{72DB70D9-3556-4538-AEEB-3F55BFA1BC43}" srcOrd="2" destOrd="0" parTransId="{294A84E2-0E7E-40A2-A5F1-E5693BDDE8EB}" sibTransId="{7F510B66-9782-474B-95FF-5DEC6E27F105}"/>
    <dgm:cxn modelId="{2AE54229-E0B3-A349-BDCC-475D39E31D1F}" type="presOf" srcId="{C1B8494A-E8B9-46B9-A2D5-5549A773B3AD}" destId="{D67F1B56-837E-4A41-B9DF-9D55339D59CD}" srcOrd="0" destOrd="0" presId="urn:microsoft.com/office/officeart/2005/8/layout/list1"/>
    <dgm:cxn modelId="{24ECAC29-81BA-E246-B261-DFC834AF9578}" type="presOf" srcId="{72DB70D9-3556-4538-AEEB-3F55BFA1BC43}" destId="{D67F1B56-837E-4A41-B9DF-9D55339D59CD}" srcOrd="0" destOrd="2" presId="urn:microsoft.com/office/officeart/2005/8/layout/list1"/>
    <dgm:cxn modelId="{0020722A-2D25-464C-81E4-A5D127C6F854}" type="presOf" srcId="{2E1E5B56-AEAA-4901-A008-CE5337C8034D}" destId="{375037C0-CEEE-744A-9B90-5137266014BD}" srcOrd="1" destOrd="0" presId="urn:microsoft.com/office/officeart/2005/8/layout/list1"/>
    <dgm:cxn modelId="{3D870D2F-0425-4051-B8A0-B8DF1A0DD73F}" srcId="{AB995C2C-37A9-4551-BAF7-8D79F22162B8}" destId="{2E1E5B56-AEAA-4901-A008-CE5337C8034D}" srcOrd="1" destOrd="0" parTransId="{7264C5E9-AB76-4D5B-AE12-06187420E6A8}" sibTransId="{852A1750-B0E1-489D-9644-961D346CC650}"/>
    <dgm:cxn modelId="{FAC85E3D-645A-FB46-A4C1-0365B8430171}" type="presOf" srcId="{15D33F03-CC79-1641-80E9-612BD321111C}" destId="{D67F1B56-837E-4A41-B9DF-9D55339D59CD}" srcOrd="0" destOrd="3" presId="urn:microsoft.com/office/officeart/2005/8/layout/list1"/>
    <dgm:cxn modelId="{3DF79446-CF55-417E-B4A1-5E0ADE33AE33}" srcId="{2E1E5B56-AEAA-4901-A008-CE5337C8034D}" destId="{679DB920-EA84-46AC-BB70-47752A9C5A1E}" srcOrd="1" destOrd="0" parTransId="{59933DDA-2DA4-4B9F-A537-3C445FEFD3E6}" sibTransId="{69F4EEB4-7662-453F-898D-C332F64BC415}"/>
    <dgm:cxn modelId="{400CC64D-257C-4C34-B617-DBA578FA07EB}" srcId="{2E1E5B56-AEAA-4901-A008-CE5337C8034D}" destId="{C1B8494A-E8B9-46B9-A2D5-5549A773B3AD}" srcOrd="0" destOrd="0" parTransId="{B93F2D86-C7BF-4203-992F-CF5382ED0B29}" sibTransId="{B45D4A97-D104-46A8-B21A-A6B84FEB9281}"/>
    <dgm:cxn modelId="{2CDF925C-28AB-294B-953E-8D533262840B}" srcId="{2E1E5B56-AEAA-4901-A008-CE5337C8034D}" destId="{15D33F03-CC79-1641-80E9-612BD321111C}" srcOrd="3" destOrd="0" parTransId="{D1ADC65D-6587-C840-A0E9-B0C36C0B9A6F}" sibTransId="{45BE7D52-12A4-5247-9B56-F88D20DC51FE}"/>
    <dgm:cxn modelId="{79B66669-68FD-4A0D-8BF7-C5D2807A3FFE}" srcId="{AB995C2C-37A9-4551-BAF7-8D79F22162B8}" destId="{C07C2C8F-806D-408C-9158-27F63CBFE3EC}" srcOrd="0" destOrd="0" parTransId="{865BF4C2-6FCE-4C73-940B-40F58F1EA8DF}" sibTransId="{D269006B-8D02-4183-9E78-C492F467D43D}"/>
    <dgm:cxn modelId="{3F0FA96B-F304-3A4E-8392-1013F272A8F5}" type="presOf" srcId="{AB995C2C-37A9-4551-BAF7-8D79F22162B8}" destId="{4B35B3FE-A8ED-8E4F-9338-59EEE62E4B6A}" srcOrd="0" destOrd="0" presId="urn:microsoft.com/office/officeart/2005/8/layout/list1"/>
    <dgm:cxn modelId="{2D723B6D-7473-A740-8A71-B5C2A8F83D9A}" type="presOf" srcId="{C07C2C8F-806D-408C-9158-27F63CBFE3EC}" destId="{9B75800F-CB3E-A043-9A90-113D4AF1E737}" srcOrd="1" destOrd="0" presId="urn:microsoft.com/office/officeart/2005/8/layout/list1"/>
    <dgm:cxn modelId="{0CC7E2A7-2119-0143-9824-E75B3BC77BDE}" type="presOf" srcId="{C07C2C8F-806D-408C-9158-27F63CBFE3EC}" destId="{EA5D4385-7836-0C4A-AFCC-D32CFF782665}" srcOrd="0" destOrd="0" presId="urn:microsoft.com/office/officeart/2005/8/layout/list1"/>
    <dgm:cxn modelId="{03D66CB0-3A40-254A-9795-D16F65C16541}" type="presOf" srcId="{679DB920-EA84-46AC-BB70-47752A9C5A1E}" destId="{D67F1B56-837E-4A41-B9DF-9D55339D59CD}" srcOrd="0" destOrd="1" presId="urn:microsoft.com/office/officeart/2005/8/layout/list1"/>
    <dgm:cxn modelId="{91EDED85-D4B6-CF47-99ED-09B1733A737B}" type="presParOf" srcId="{4B35B3FE-A8ED-8E4F-9338-59EEE62E4B6A}" destId="{8449D280-0902-604D-A7F0-F630A67A9163}" srcOrd="0" destOrd="0" presId="urn:microsoft.com/office/officeart/2005/8/layout/list1"/>
    <dgm:cxn modelId="{332959BB-E425-CE40-ABDD-A4349AB7FF45}" type="presParOf" srcId="{8449D280-0902-604D-A7F0-F630A67A9163}" destId="{EA5D4385-7836-0C4A-AFCC-D32CFF782665}" srcOrd="0" destOrd="0" presId="urn:microsoft.com/office/officeart/2005/8/layout/list1"/>
    <dgm:cxn modelId="{9AE34338-D889-9841-B81C-0332EB2C3D24}" type="presParOf" srcId="{8449D280-0902-604D-A7F0-F630A67A9163}" destId="{9B75800F-CB3E-A043-9A90-113D4AF1E737}" srcOrd="1" destOrd="0" presId="urn:microsoft.com/office/officeart/2005/8/layout/list1"/>
    <dgm:cxn modelId="{D7D01129-C822-394E-8EFF-8DC01F1E7919}" type="presParOf" srcId="{4B35B3FE-A8ED-8E4F-9338-59EEE62E4B6A}" destId="{DB7B826A-847E-1C4C-9CC3-0E0E1597C7E7}" srcOrd="1" destOrd="0" presId="urn:microsoft.com/office/officeart/2005/8/layout/list1"/>
    <dgm:cxn modelId="{6377B82E-C646-5E41-A5B4-B76E4ED4B692}" type="presParOf" srcId="{4B35B3FE-A8ED-8E4F-9338-59EEE62E4B6A}" destId="{24410013-7A19-A04D-A552-27FBF7CEFABF}" srcOrd="2" destOrd="0" presId="urn:microsoft.com/office/officeart/2005/8/layout/list1"/>
    <dgm:cxn modelId="{F2B4D184-A3BF-2843-9BB7-C09FEF3A67EF}" type="presParOf" srcId="{4B35B3FE-A8ED-8E4F-9338-59EEE62E4B6A}" destId="{038A14DF-2DB3-F943-BF78-A4A18A9C328A}" srcOrd="3" destOrd="0" presId="urn:microsoft.com/office/officeart/2005/8/layout/list1"/>
    <dgm:cxn modelId="{CBA1460E-9F38-0446-AFEF-C7F03EDA692D}" type="presParOf" srcId="{4B35B3FE-A8ED-8E4F-9338-59EEE62E4B6A}" destId="{3EC84CA3-B13F-B541-8370-147E3E91E37C}" srcOrd="4" destOrd="0" presId="urn:microsoft.com/office/officeart/2005/8/layout/list1"/>
    <dgm:cxn modelId="{5CB7ED6A-3C4B-4441-9A82-2FCC7AAA36E3}" type="presParOf" srcId="{3EC84CA3-B13F-B541-8370-147E3E91E37C}" destId="{053A9EDA-C233-6746-8A8F-FB8F0238D816}" srcOrd="0" destOrd="0" presId="urn:microsoft.com/office/officeart/2005/8/layout/list1"/>
    <dgm:cxn modelId="{CAC5A360-E3DD-6A4E-A4EB-8961198DB19E}" type="presParOf" srcId="{3EC84CA3-B13F-B541-8370-147E3E91E37C}" destId="{375037C0-CEEE-744A-9B90-5137266014BD}" srcOrd="1" destOrd="0" presId="urn:microsoft.com/office/officeart/2005/8/layout/list1"/>
    <dgm:cxn modelId="{AA8B9FD1-50B9-8347-99B4-282619F59DC1}" type="presParOf" srcId="{4B35B3FE-A8ED-8E4F-9338-59EEE62E4B6A}" destId="{E842B0F3-BE5E-094D-A6C2-F781897A1317}" srcOrd="5" destOrd="0" presId="urn:microsoft.com/office/officeart/2005/8/layout/list1"/>
    <dgm:cxn modelId="{62EF484B-929C-D54A-A4E5-A0A189E26B04}" type="presParOf" srcId="{4B35B3FE-A8ED-8E4F-9338-59EEE62E4B6A}" destId="{D67F1B56-837E-4A41-B9DF-9D55339D59CD}" srcOrd="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995C2C-37A9-4551-BAF7-8D79F22162B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7C2C8F-806D-408C-9158-27F63CBFE3EC}">
      <dgm:prSet/>
      <dgm:spPr/>
      <dgm:t>
        <a:bodyPr/>
        <a:lstStyle/>
        <a:p>
          <a:r>
            <a:rPr lang="en-US" dirty="0"/>
            <a:t>Late Onset asthma</a:t>
          </a:r>
        </a:p>
      </dgm:t>
    </dgm:pt>
    <dgm:pt modelId="{865BF4C2-6FCE-4C73-940B-40F58F1EA8DF}" type="parTrans" cxnId="{79B66669-68FD-4A0D-8BF7-C5D2807A3FFE}">
      <dgm:prSet/>
      <dgm:spPr/>
      <dgm:t>
        <a:bodyPr/>
        <a:lstStyle/>
        <a:p>
          <a:endParaRPr lang="en-US"/>
        </a:p>
      </dgm:t>
    </dgm:pt>
    <dgm:pt modelId="{D269006B-8D02-4183-9E78-C492F467D43D}" type="sibTrans" cxnId="{79B66669-68FD-4A0D-8BF7-C5D2807A3FFE}">
      <dgm:prSet/>
      <dgm:spPr/>
      <dgm:t>
        <a:bodyPr/>
        <a:lstStyle/>
        <a:p>
          <a:endParaRPr lang="en-US"/>
        </a:p>
      </dgm:t>
    </dgm:pt>
    <dgm:pt modelId="{2E1E5B56-AEAA-4901-A008-CE5337C8034D}">
      <dgm:prSet/>
      <dgm:spPr/>
      <dgm:t>
        <a:bodyPr/>
        <a:lstStyle/>
        <a:p>
          <a:r>
            <a:rPr lang="en-US"/>
            <a:t>Comorbidities :</a:t>
          </a:r>
        </a:p>
      </dgm:t>
    </dgm:pt>
    <dgm:pt modelId="{7264C5E9-AB76-4D5B-AE12-06187420E6A8}" type="parTrans" cxnId="{3D870D2F-0425-4051-B8A0-B8DF1A0DD73F}">
      <dgm:prSet/>
      <dgm:spPr/>
      <dgm:t>
        <a:bodyPr/>
        <a:lstStyle/>
        <a:p>
          <a:endParaRPr lang="en-US"/>
        </a:p>
      </dgm:t>
    </dgm:pt>
    <dgm:pt modelId="{852A1750-B0E1-489D-9644-961D346CC650}" type="sibTrans" cxnId="{3D870D2F-0425-4051-B8A0-B8DF1A0DD73F}">
      <dgm:prSet/>
      <dgm:spPr/>
      <dgm:t>
        <a:bodyPr/>
        <a:lstStyle/>
        <a:p>
          <a:endParaRPr lang="en-US"/>
        </a:p>
      </dgm:t>
    </dgm:pt>
    <dgm:pt modelId="{C1B8494A-E8B9-46B9-A2D5-5549A773B3AD}">
      <dgm:prSet/>
      <dgm:spPr/>
      <dgm:t>
        <a:bodyPr/>
        <a:lstStyle/>
        <a:p>
          <a:r>
            <a:rPr lang="en-US" dirty="0"/>
            <a:t>Chronic Sinusitis with NP</a:t>
          </a:r>
        </a:p>
      </dgm:t>
    </dgm:pt>
    <dgm:pt modelId="{B93F2D86-C7BF-4203-992F-CF5382ED0B29}" type="parTrans" cxnId="{400CC64D-257C-4C34-B617-DBA578FA07EB}">
      <dgm:prSet/>
      <dgm:spPr/>
      <dgm:t>
        <a:bodyPr/>
        <a:lstStyle/>
        <a:p>
          <a:endParaRPr lang="en-US"/>
        </a:p>
      </dgm:t>
    </dgm:pt>
    <dgm:pt modelId="{B45D4A97-D104-46A8-B21A-A6B84FEB9281}" type="sibTrans" cxnId="{400CC64D-257C-4C34-B617-DBA578FA07EB}">
      <dgm:prSet/>
      <dgm:spPr/>
      <dgm:t>
        <a:bodyPr/>
        <a:lstStyle/>
        <a:p>
          <a:endParaRPr lang="en-US"/>
        </a:p>
      </dgm:t>
    </dgm:pt>
    <dgm:pt modelId="{679DB920-EA84-46AC-BB70-47752A9C5A1E}">
      <dgm:prSet/>
      <dgm:spPr/>
      <dgm:t>
        <a:bodyPr/>
        <a:lstStyle/>
        <a:p>
          <a:r>
            <a:rPr lang="en-US" dirty="0"/>
            <a:t>EGPA</a:t>
          </a:r>
        </a:p>
      </dgm:t>
    </dgm:pt>
    <dgm:pt modelId="{59933DDA-2DA4-4B9F-A537-3C445FEFD3E6}" type="parTrans" cxnId="{3DF79446-CF55-417E-B4A1-5E0ADE33AE33}">
      <dgm:prSet/>
      <dgm:spPr/>
      <dgm:t>
        <a:bodyPr/>
        <a:lstStyle/>
        <a:p>
          <a:endParaRPr lang="en-US"/>
        </a:p>
      </dgm:t>
    </dgm:pt>
    <dgm:pt modelId="{69F4EEB4-7662-453F-898D-C332F64BC415}" type="sibTrans" cxnId="{3DF79446-CF55-417E-B4A1-5E0ADE33AE33}">
      <dgm:prSet/>
      <dgm:spPr/>
      <dgm:t>
        <a:bodyPr/>
        <a:lstStyle/>
        <a:p>
          <a:endParaRPr lang="en-US"/>
        </a:p>
      </dgm:t>
    </dgm:pt>
    <dgm:pt modelId="{E124D1E4-754E-394C-8EAF-C6E2B752F18F}">
      <dgm:prSet/>
      <dgm:spPr/>
      <dgm:t>
        <a:bodyPr/>
        <a:lstStyle/>
        <a:p>
          <a:r>
            <a:rPr lang="en-US" dirty="0"/>
            <a:t>HES</a:t>
          </a:r>
        </a:p>
      </dgm:t>
    </dgm:pt>
    <dgm:pt modelId="{CAAA2E69-56E0-9346-AE51-6DFF8A2243F6}" type="parTrans" cxnId="{7E8BB148-4114-B64D-A9FC-D125F55C78AD}">
      <dgm:prSet/>
      <dgm:spPr/>
      <dgm:t>
        <a:bodyPr/>
        <a:lstStyle/>
        <a:p>
          <a:endParaRPr lang="en-GB"/>
        </a:p>
      </dgm:t>
    </dgm:pt>
    <dgm:pt modelId="{BEA60624-6363-E94B-A310-D8130DA8436B}" type="sibTrans" cxnId="{7E8BB148-4114-B64D-A9FC-D125F55C78AD}">
      <dgm:prSet/>
      <dgm:spPr/>
      <dgm:t>
        <a:bodyPr/>
        <a:lstStyle/>
        <a:p>
          <a:endParaRPr lang="en-GB"/>
        </a:p>
      </dgm:t>
    </dgm:pt>
    <dgm:pt modelId="{4B35B3FE-A8ED-8E4F-9338-59EEE62E4B6A}" type="pres">
      <dgm:prSet presAssocID="{AB995C2C-37A9-4551-BAF7-8D79F22162B8}" presName="linear" presStyleCnt="0">
        <dgm:presLayoutVars>
          <dgm:dir/>
          <dgm:animLvl val="lvl"/>
          <dgm:resizeHandles val="exact"/>
        </dgm:presLayoutVars>
      </dgm:prSet>
      <dgm:spPr/>
    </dgm:pt>
    <dgm:pt modelId="{8449D280-0902-604D-A7F0-F630A67A9163}" type="pres">
      <dgm:prSet presAssocID="{C07C2C8F-806D-408C-9158-27F63CBFE3EC}" presName="parentLin" presStyleCnt="0"/>
      <dgm:spPr/>
    </dgm:pt>
    <dgm:pt modelId="{EA5D4385-7836-0C4A-AFCC-D32CFF782665}" type="pres">
      <dgm:prSet presAssocID="{C07C2C8F-806D-408C-9158-27F63CBFE3EC}" presName="parentLeftMargin" presStyleLbl="node1" presStyleIdx="0" presStyleCnt="2"/>
      <dgm:spPr/>
    </dgm:pt>
    <dgm:pt modelId="{9B75800F-CB3E-A043-9A90-113D4AF1E737}" type="pres">
      <dgm:prSet presAssocID="{C07C2C8F-806D-408C-9158-27F63CBFE3EC}" presName="parentText" presStyleLbl="node1" presStyleIdx="0" presStyleCnt="2">
        <dgm:presLayoutVars>
          <dgm:chMax val="0"/>
          <dgm:bulletEnabled val="1"/>
        </dgm:presLayoutVars>
      </dgm:prSet>
      <dgm:spPr/>
    </dgm:pt>
    <dgm:pt modelId="{DB7B826A-847E-1C4C-9CC3-0E0E1597C7E7}" type="pres">
      <dgm:prSet presAssocID="{C07C2C8F-806D-408C-9158-27F63CBFE3EC}" presName="negativeSpace" presStyleCnt="0"/>
      <dgm:spPr/>
    </dgm:pt>
    <dgm:pt modelId="{24410013-7A19-A04D-A552-27FBF7CEFABF}" type="pres">
      <dgm:prSet presAssocID="{C07C2C8F-806D-408C-9158-27F63CBFE3EC}" presName="childText" presStyleLbl="conFgAcc1" presStyleIdx="0" presStyleCnt="2">
        <dgm:presLayoutVars>
          <dgm:bulletEnabled val="1"/>
        </dgm:presLayoutVars>
      </dgm:prSet>
      <dgm:spPr/>
    </dgm:pt>
    <dgm:pt modelId="{038A14DF-2DB3-F943-BF78-A4A18A9C328A}" type="pres">
      <dgm:prSet presAssocID="{D269006B-8D02-4183-9E78-C492F467D43D}" presName="spaceBetweenRectangles" presStyleCnt="0"/>
      <dgm:spPr/>
    </dgm:pt>
    <dgm:pt modelId="{3EC84CA3-B13F-B541-8370-147E3E91E37C}" type="pres">
      <dgm:prSet presAssocID="{2E1E5B56-AEAA-4901-A008-CE5337C8034D}" presName="parentLin" presStyleCnt="0"/>
      <dgm:spPr/>
    </dgm:pt>
    <dgm:pt modelId="{053A9EDA-C233-6746-8A8F-FB8F0238D816}" type="pres">
      <dgm:prSet presAssocID="{2E1E5B56-AEAA-4901-A008-CE5337C8034D}" presName="parentLeftMargin" presStyleLbl="node1" presStyleIdx="0" presStyleCnt="2"/>
      <dgm:spPr/>
    </dgm:pt>
    <dgm:pt modelId="{375037C0-CEEE-744A-9B90-5137266014BD}" type="pres">
      <dgm:prSet presAssocID="{2E1E5B56-AEAA-4901-A008-CE5337C8034D}" presName="parentText" presStyleLbl="node1" presStyleIdx="1" presStyleCnt="2">
        <dgm:presLayoutVars>
          <dgm:chMax val="0"/>
          <dgm:bulletEnabled val="1"/>
        </dgm:presLayoutVars>
      </dgm:prSet>
      <dgm:spPr/>
    </dgm:pt>
    <dgm:pt modelId="{E842B0F3-BE5E-094D-A6C2-F781897A1317}" type="pres">
      <dgm:prSet presAssocID="{2E1E5B56-AEAA-4901-A008-CE5337C8034D}" presName="negativeSpace" presStyleCnt="0"/>
      <dgm:spPr/>
    </dgm:pt>
    <dgm:pt modelId="{D67F1B56-837E-4A41-B9DF-9D55339D59CD}" type="pres">
      <dgm:prSet presAssocID="{2E1E5B56-AEAA-4901-A008-CE5337C8034D}" presName="childText" presStyleLbl="conFgAcc1" presStyleIdx="1" presStyleCnt="2">
        <dgm:presLayoutVars>
          <dgm:bulletEnabled val="1"/>
        </dgm:presLayoutVars>
      </dgm:prSet>
      <dgm:spPr/>
    </dgm:pt>
  </dgm:ptLst>
  <dgm:cxnLst>
    <dgm:cxn modelId="{A1A5D819-48F6-3F49-B993-EA1B4ED554C0}" type="presOf" srcId="{2E1E5B56-AEAA-4901-A008-CE5337C8034D}" destId="{053A9EDA-C233-6746-8A8F-FB8F0238D816}" srcOrd="0" destOrd="0" presId="urn:microsoft.com/office/officeart/2005/8/layout/list1"/>
    <dgm:cxn modelId="{2AE54229-E0B3-A349-BDCC-475D39E31D1F}" type="presOf" srcId="{C1B8494A-E8B9-46B9-A2D5-5549A773B3AD}" destId="{D67F1B56-837E-4A41-B9DF-9D55339D59CD}" srcOrd="0" destOrd="0" presId="urn:microsoft.com/office/officeart/2005/8/layout/list1"/>
    <dgm:cxn modelId="{0020722A-2D25-464C-81E4-A5D127C6F854}" type="presOf" srcId="{2E1E5B56-AEAA-4901-A008-CE5337C8034D}" destId="{375037C0-CEEE-744A-9B90-5137266014BD}" srcOrd="1" destOrd="0" presId="urn:microsoft.com/office/officeart/2005/8/layout/list1"/>
    <dgm:cxn modelId="{3D870D2F-0425-4051-B8A0-B8DF1A0DD73F}" srcId="{AB995C2C-37A9-4551-BAF7-8D79F22162B8}" destId="{2E1E5B56-AEAA-4901-A008-CE5337C8034D}" srcOrd="1" destOrd="0" parTransId="{7264C5E9-AB76-4D5B-AE12-06187420E6A8}" sibTransId="{852A1750-B0E1-489D-9644-961D346CC650}"/>
    <dgm:cxn modelId="{3DF79446-CF55-417E-B4A1-5E0ADE33AE33}" srcId="{2E1E5B56-AEAA-4901-A008-CE5337C8034D}" destId="{679DB920-EA84-46AC-BB70-47752A9C5A1E}" srcOrd="1" destOrd="0" parTransId="{59933DDA-2DA4-4B9F-A537-3C445FEFD3E6}" sibTransId="{69F4EEB4-7662-453F-898D-C332F64BC415}"/>
    <dgm:cxn modelId="{7E8BB148-4114-B64D-A9FC-D125F55C78AD}" srcId="{2E1E5B56-AEAA-4901-A008-CE5337C8034D}" destId="{E124D1E4-754E-394C-8EAF-C6E2B752F18F}" srcOrd="2" destOrd="0" parTransId="{CAAA2E69-56E0-9346-AE51-6DFF8A2243F6}" sibTransId="{BEA60624-6363-E94B-A310-D8130DA8436B}"/>
    <dgm:cxn modelId="{400CC64D-257C-4C34-B617-DBA578FA07EB}" srcId="{2E1E5B56-AEAA-4901-A008-CE5337C8034D}" destId="{C1B8494A-E8B9-46B9-A2D5-5549A773B3AD}" srcOrd="0" destOrd="0" parTransId="{B93F2D86-C7BF-4203-992F-CF5382ED0B29}" sibTransId="{B45D4A97-D104-46A8-B21A-A6B84FEB9281}"/>
    <dgm:cxn modelId="{79B66669-68FD-4A0D-8BF7-C5D2807A3FFE}" srcId="{AB995C2C-37A9-4551-BAF7-8D79F22162B8}" destId="{C07C2C8F-806D-408C-9158-27F63CBFE3EC}" srcOrd="0" destOrd="0" parTransId="{865BF4C2-6FCE-4C73-940B-40F58F1EA8DF}" sibTransId="{D269006B-8D02-4183-9E78-C492F467D43D}"/>
    <dgm:cxn modelId="{3F0FA96B-F304-3A4E-8392-1013F272A8F5}" type="presOf" srcId="{AB995C2C-37A9-4551-BAF7-8D79F22162B8}" destId="{4B35B3FE-A8ED-8E4F-9338-59EEE62E4B6A}" srcOrd="0" destOrd="0" presId="urn:microsoft.com/office/officeart/2005/8/layout/list1"/>
    <dgm:cxn modelId="{2D723B6D-7473-A740-8A71-B5C2A8F83D9A}" type="presOf" srcId="{C07C2C8F-806D-408C-9158-27F63CBFE3EC}" destId="{9B75800F-CB3E-A043-9A90-113D4AF1E737}" srcOrd="1" destOrd="0" presId="urn:microsoft.com/office/officeart/2005/8/layout/list1"/>
    <dgm:cxn modelId="{0CC7E2A7-2119-0143-9824-E75B3BC77BDE}" type="presOf" srcId="{C07C2C8F-806D-408C-9158-27F63CBFE3EC}" destId="{EA5D4385-7836-0C4A-AFCC-D32CFF782665}" srcOrd="0" destOrd="0" presId="urn:microsoft.com/office/officeart/2005/8/layout/list1"/>
    <dgm:cxn modelId="{03D66CB0-3A40-254A-9795-D16F65C16541}" type="presOf" srcId="{679DB920-EA84-46AC-BB70-47752A9C5A1E}" destId="{D67F1B56-837E-4A41-B9DF-9D55339D59CD}" srcOrd="0" destOrd="1" presId="urn:microsoft.com/office/officeart/2005/8/layout/list1"/>
    <dgm:cxn modelId="{0FEA78FE-224D-F74B-BCB4-7B9553537A6D}" type="presOf" srcId="{E124D1E4-754E-394C-8EAF-C6E2B752F18F}" destId="{D67F1B56-837E-4A41-B9DF-9D55339D59CD}" srcOrd="0" destOrd="2" presId="urn:microsoft.com/office/officeart/2005/8/layout/list1"/>
    <dgm:cxn modelId="{91EDED85-D4B6-CF47-99ED-09B1733A737B}" type="presParOf" srcId="{4B35B3FE-A8ED-8E4F-9338-59EEE62E4B6A}" destId="{8449D280-0902-604D-A7F0-F630A67A9163}" srcOrd="0" destOrd="0" presId="urn:microsoft.com/office/officeart/2005/8/layout/list1"/>
    <dgm:cxn modelId="{332959BB-E425-CE40-ABDD-A4349AB7FF45}" type="presParOf" srcId="{8449D280-0902-604D-A7F0-F630A67A9163}" destId="{EA5D4385-7836-0C4A-AFCC-D32CFF782665}" srcOrd="0" destOrd="0" presId="urn:microsoft.com/office/officeart/2005/8/layout/list1"/>
    <dgm:cxn modelId="{9AE34338-D889-9841-B81C-0332EB2C3D24}" type="presParOf" srcId="{8449D280-0902-604D-A7F0-F630A67A9163}" destId="{9B75800F-CB3E-A043-9A90-113D4AF1E737}" srcOrd="1" destOrd="0" presId="urn:microsoft.com/office/officeart/2005/8/layout/list1"/>
    <dgm:cxn modelId="{D7D01129-C822-394E-8EFF-8DC01F1E7919}" type="presParOf" srcId="{4B35B3FE-A8ED-8E4F-9338-59EEE62E4B6A}" destId="{DB7B826A-847E-1C4C-9CC3-0E0E1597C7E7}" srcOrd="1" destOrd="0" presId="urn:microsoft.com/office/officeart/2005/8/layout/list1"/>
    <dgm:cxn modelId="{6377B82E-C646-5E41-A5B4-B76E4ED4B692}" type="presParOf" srcId="{4B35B3FE-A8ED-8E4F-9338-59EEE62E4B6A}" destId="{24410013-7A19-A04D-A552-27FBF7CEFABF}" srcOrd="2" destOrd="0" presId="urn:microsoft.com/office/officeart/2005/8/layout/list1"/>
    <dgm:cxn modelId="{F2B4D184-A3BF-2843-9BB7-C09FEF3A67EF}" type="presParOf" srcId="{4B35B3FE-A8ED-8E4F-9338-59EEE62E4B6A}" destId="{038A14DF-2DB3-F943-BF78-A4A18A9C328A}" srcOrd="3" destOrd="0" presId="urn:microsoft.com/office/officeart/2005/8/layout/list1"/>
    <dgm:cxn modelId="{CBA1460E-9F38-0446-AFEF-C7F03EDA692D}" type="presParOf" srcId="{4B35B3FE-A8ED-8E4F-9338-59EEE62E4B6A}" destId="{3EC84CA3-B13F-B541-8370-147E3E91E37C}" srcOrd="4" destOrd="0" presId="urn:microsoft.com/office/officeart/2005/8/layout/list1"/>
    <dgm:cxn modelId="{5CB7ED6A-3C4B-4441-9A82-2FCC7AAA36E3}" type="presParOf" srcId="{3EC84CA3-B13F-B541-8370-147E3E91E37C}" destId="{053A9EDA-C233-6746-8A8F-FB8F0238D816}" srcOrd="0" destOrd="0" presId="urn:microsoft.com/office/officeart/2005/8/layout/list1"/>
    <dgm:cxn modelId="{CAC5A360-E3DD-6A4E-A4EB-8961198DB19E}" type="presParOf" srcId="{3EC84CA3-B13F-B541-8370-147E3E91E37C}" destId="{375037C0-CEEE-744A-9B90-5137266014BD}" srcOrd="1" destOrd="0" presId="urn:microsoft.com/office/officeart/2005/8/layout/list1"/>
    <dgm:cxn modelId="{AA8B9FD1-50B9-8347-99B4-282619F59DC1}" type="presParOf" srcId="{4B35B3FE-A8ED-8E4F-9338-59EEE62E4B6A}" destId="{E842B0F3-BE5E-094D-A6C2-F781897A1317}" srcOrd="5" destOrd="0" presId="urn:microsoft.com/office/officeart/2005/8/layout/list1"/>
    <dgm:cxn modelId="{62EF484B-929C-D54A-A4E5-A0A189E26B04}" type="presParOf" srcId="{4B35B3FE-A8ED-8E4F-9338-59EEE62E4B6A}" destId="{D67F1B56-837E-4A41-B9DF-9D55339D59CD}" srcOrd="6"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995C2C-37A9-4551-BAF7-8D79F22162B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C07C2C8F-806D-408C-9158-27F63CBFE3EC}">
      <dgm:prSet/>
      <dgm:spPr/>
      <dgm:t>
        <a:bodyPr/>
        <a:lstStyle/>
        <a:p>
          <a:r>
            <a:rPr lang="en-US" u="none" dirty="0"/>
            <a:t>Adult / Late Onset </a:t>
          </a:r>
          <a:r>
            <a:rPr lang="en-US" dirty="0"/>
            <a:t>asthma</a:t>
          </a:r>
        </a:p>
      </dgm:t>
    </dgm:pt>
    <dgm:pt modelId="{865BF4C2-6FCE-4C73-940B-40F58F1EA8DF}" type="parTrans" cxnId="{79B66669-68FD-4A0D-8BF7-C5D2807A3FFE}">
      <dgm:prSet/>
      <dgm:spPr/>
      <dgm:t>
        <a:bodyPr/>
        <a:lstStyle/>
        <a:p>
          <a:endParaRPr lang="en-US"/>
        </a:p>
      </dgm:t>
    </dgm:pt>
    <dgm:pt modelId="{D269006B-8D02-4183-9E78-C492F467D43D}" type="sibTrans" cxnId="{79B66669-68FD-4A0D-8BF7-C5D2807A3FFE}">
      <dgm:prSet/>
      <dgm:spPr/>
      <dgm:t>
        <a:bodyPr/>
        <a:lstStyle/>
        <a:p>
          <a:endParaRPr lang="en-US"/>
        </a:p>
      </dgm:t>
    </dgm:pt>
    <dgm:pt modelId="{2E1E5B56-AEAA-4901-A008-CE5337C8034D}">
      <dgm:prSet/>
      <dgm:spPr/>
      <dgm:t>
        <a:bodyPr/>
        <a:lstStyle/>
        <a:p>
          <a:r>
            <a:rPr lang="en-US"/>
            <a:t>Comorbidities :</a:t>
          </a:r>
        </a:p>
      </dgm:t>
    </dgm:pt>
    <dgm:pt modelId="{7264C5E9-AB76-4D5B-AE12-06187420E6A8}" type="parTrans" cxnId="{3D870D2F-0425-4051-B8A0-B8DF1A0DD73F}">
      <dgm:prSet/>
      <dgm:spPr/>
      <dgm:t>
        <a:bodyPr/>
        <a:lstStyle/>
        <a:p>
          <a:endParaRPr lang="en-US"/>
        </a:p>
      </dgm:t>
    </dgm:pt>
    <dgm:pt modelId="{852A1750-B0E1-489D-9644-961D346CC650}" type="sibTrans" cxnId="{3D870D2F-0425-4051-B8A0-B8DF1A0DD73F}">
      <dgm:prSet/>
      <dgm:spPr/>
      <dgm:t>
        <a:bodyPr/>
        <a:lstStyle/>
        <a:p>
          <a:endParaRPr lang="en-US"/>
        </a:p>
      </dgm:t>
    </dgm:pt>
    <dgm:pt modelId="{C1B8494A-E8B9-46B9-A2D5-5549A773B3AD}">
      <dgm:prSet/>
      <dgm:spPr/>
      <dgm:t>
        <a:bodyPr/>
        <a:lstStyle/>
        <a:p>
          <a:r>
            <a:rPr lang="en-US" dirty="0"/>
            <a:t>Nasal Polyposis</a:t>
          </a:r>
        </a:p>
      </dgm:t>
    </dgm:pt>
    <dgm:pt modelId="{B93F2D86-C7BF-4203-992F-CF5382ED0B29}" type="parTrans" cxnId="{400CC64D-257C-4C34-B617-DBA578FA07EB}">
      <dgm:prSet/>
      <dgm:spPr/>
      <dgm:t>
        <a:bodyPr/>
        <a:lstStyle/>
        <a:p>
          <a:endParaRPr lang="en-US"/>
        </a:p>
      </dgm:t>
    </dgm:pt>
    <dgm:pt modelId="{B45D4A97-D104-46A8-B21A-A6B84FEB9281}" type="sibTrans" cxnId="{400CC64D-257C-4C34-B617-DBA578FA07EB}">
      <dgm:prSet/>
      <dgm:spPr/>
      <dgm:t>
        <a:bodyPr/>
        <a:lstStyle/>
        <a:p>
          <a:endParaRPr lang="en-US"/>
        </a:p>
      </dgm:t>
    </dgm:pt>
    <dgm:pt modelId="{679DB920-EA84-46AC-BB70-47752A9C5A1E}">
      <dgm:prSet/>
      <dgm:spPr/>
      <dgm:t>
        <a:bodyPr/>
        <a:lstStyle/>
        <a:p>
          <a:r>
            <a:rPr lang="en-US" dirty="0"/>
            <a:t>Airway Mucus</a:t>
          </a:r>
        </a:p>
      </dgm:t>
    </dgm:pt>
    <dgm:pt modelId="{59933DDA-2DA4-4B9F-A537-3C445FEFD3E6}" type="parTrans" cxnId="{3DF79446-CF55-417E-B4A1-5E0ADE33AE33}">
      <dgm:prSet/>
      <dgm:spPr/>
      <dgm:t>
        <a:bodyPr/>
        <a:lstStyle/>
        <a:p>
          <a:endParaRPr lang="en-US"/>
        </a:p>
      </dgm:t>
    </dgm:pt>
    <dgm:pt modelId="{69F4EEB4-7662-453F-898D-C332F64BC415}" type="sibTrans" cxnId="{3DF79446-CF55-417E-B4A1-5E0ADE33AE33}">
      <dgm:prSet/>
      <dgm:spPr/>
      <dgm:t>
        <a:bodyPr/>
        <a:lstStyle/>
        <a:p>
          <a:endParaRPr lang="en-US"/>
        </a:p>
      </dgm:t>
    </dgm:pt>
    <dgm:pt modelId="{BC7A821C-DD5E-D24B-82DA-21C4801ACBD0}">
      <dgm:prSet/>
      <dgm:spPr/>
      <dgm:t>
        <a:bodyPr/>
        <a:lstStyle/>
        <a:p>
          <a:r>
            <a:rPr lang="en-US" dirty="0"/>
            <a:t>HES / CEP</a:t>
          </a:r>
        </a:p>
      </dgm:t>
    </dgm:pt>
    <dgm:pt modelId="{B5EF9F57-8347-A749-A58A-9996F2CE271F}" type="parTrans" cxnId="{5A30C713-FDE3-C248-9B74-BAE41DCDEA23}">
      <dgm:prSet/>
      <dgm:spPr/>
      <dgm:t>
        <a:bodyPr/>
        <a:lstStyle/>
        <a:p>
          <a:endParaRPr lang="en-GB"/>
        </a:p>
      </dgm:t>
    </dgm:pt>
    <dgm:pt modelId="{9BB6C056-FF84-354C-8F3E-4C815BD3E7F0}" type="sibTrans" cxnId="{5A30C713-FDE3-C248-9B74-BAE41DCDEA23}">
      <dgm:prSet/>
      <dgm:spPr/>
      <dgm:t>
        <a:bodyPr/>
        <a:lstStyle/>
        <a:p>
          <a:endParaRPr lang="en-GB"/>
        </a:p>
      </dgm:t>
    </dgm:pt>
    <dgm:pt modelId="{4B35B3FE-A8ED-8E4F-9338-59EEE62E4B6A}" type="pres">
      <dgm:prSet presAssocID="{AB995C2C-37A9-4551-BAF7-8D79F22162B8}" presName="linear" presStyleCnt="0">
        <dgm:presLayoutVars>
          <dgm:dir/>
          <dgm:animLvl val="lvl"/>
          <dgm:resizeHandles val="exact"/>
        </dgm:presLayoutVars>
      </dgm:prSet>
      <dgm:spPr/>
    </dgm:pt>
    <dgm:pt modelId="{8449D280-0902-604D-A7F0-F630A67A9163}" type="pres">
      <dgm:prSet presAssocID="{C07C2C8F-806D-408C-9158-27F63CBFE3EC}" presName="parentLin" presStyleCnt="0"/>
      <dgm:spPr/>
    </dgm:pt>
    <dgm:pt modelId="{EA5D4385-7836-0C4A-AFCC-D32CFF782665}" type="pres">
      <dgm:prSet presAssocID="{C07C2C8F-806D-408C-9158-27F63CBFE3EC}" presName="parentLeftMargin" presStyleLbl="node1" presStyleIdx="0" presStyleCnt="2"/>
      <dgm:spPr/>
    </dgm:pt>
    <dgm:pt modelId="{9B75800F-CB3E-A043-9A90-113D4AF1E737}" type="pres">
      <dgm:prSet presAssocID="{C07C2C8F-806D-408C-9158-27F63CBFE3EC}" presName="parentText" presStyleLbl="node1" presStyleIdx="0" presStyleCnt="2">
        <dgm:presLayoutVars>
          <dgm:chMax val="0"/>
          <dgm:bulletEnabled val="1"/>
        </dgm:presLayoutVars>
      </dgm:prSet>
      <dgm:spPr/>
    </dgm:pt>
    <dgm:pt modelId="{DB7B826A-847E-1C4C-9CC3-0E0E1597C7E7}" type="pres">
      <dgm:prSet presAssocID="{C07C2C8F-806D-408C-9158-27F63CBFE3EC}" presName="negativeSpace" presStyleCnt="0"/>
      <dgm:spPr/>
    </dgm:pt>
    <dgm:pt modelId="{24410013-7A19-A04D-A552-27FBF7CEFABF}" type="pres">
      <dgm:prSet presAssocID="{C07C2C8F-806D-408C-9158-27F63CBFE3EC}" presName="childText" presStyleLbl="conFgAcc1" presStyleIdx="0" presStyleCnt="2">
        <dgm:presLayoutVars>
          <dgm:bulletEnabled val="1"/>
        </dgm:presLayoutVars>
      </dgm:prSet>
      <dgm:spPr/>
    </dgm:pt>
    <dgm:pt modelId="{038A14DF-2DB3-F943-BF78-A4A18A9C328A}" type="pres">
      <dgm:prSet presAssocID="{D269006B-8D02-4183-9E78-C492F467D43D}" presName="spaceBetweenRectangles" presStyleCnt="0"/>
      <dgm:spPr/>
    </dgm:pt>
    <dgm:pt modelId="{3EC84CA3-B13F-B541-8370-147E3E91E37C}" type="pres">
      <dgm:prSet presAssocID="{2E1E5B56-AEAA-4901-A008-CE5337C8034D}" presName="parentLin" presStyleCnt="0"/>
      <dgm:spPr/>
    </dgm:pt>
    <dgm:pt modelId="{053A9EDA-C233-6746-8A8F-FB8F0238D816}" type="pres">
      <dgm:prSet presAssocID="{2E1E5B56-AEAA-4901-A008-CE5337C8034D}" presName="parentLeftMargin" presStyleLbl="node1" presStyleIdx="0" presStyleCnt="2"/>
      <dgm:spPr/>
    </dgm:pt>
    <dgm:pt modelId="{375037C0-CEEE-744A-9B90-5137266014BD}" type="pres">
      <dgm:prSet presAssocID="{2E1E5B56-AEAA-4901-A008-CE5337C8034D}" presName="parentText" presStyleLbl="node1" presStyleIdx="1" presStyleCnt="2">
        <dgm:presLayoutVars>
          <dgm:chMax val="0"/>
          <dgm:bulletEnabled val="1"/>
        </dgm:presLayoutVars>
      </dgm:prSet>
      <dgm:spPr/>
    </dgm:pt>
    <dgm:pt modelId="{E842B0F3-BE5E-094D-A6C2-F781897A1317}" type="pres">
      <dgm:prSet presAssocID="{2E1E5B56-AEAA-4901-A008-CE5337C8034D}" presName="negativeSpace" presStyleCnt="0"/>
      <dgm:spPr/>
    </dgm:pt>
    <dgm:pt modelId="{D67F1B56-837E-4A41-B9DF-9D55339D59CD}" type="pres">
      <dgm:prSet presAssocID="{2E1E5B56-AEAA-4901-A008-CE5337C8034D}" presName="childText" presStyleLbl="conFgAcc1" presStyleIdx="1" presStyleCnt="2" custLinFactNeighborX="-396">
        <dgm:presLayoutVars>
          <dgm:bulletEnabled val="1"/>
        </dgm:presLayoutVars>
      </dgm:prSet>
      <dgm:spPr/>
    </dgm:pt>
  </dgm:ptLst>
  <dgm:cxnLst>
    <dgm:cxn modelId="{5A30C713-FDE3-C248-9B74-BAE41DCDEA23}" srcId="{2E1E5B56-AEAA-4901-A008-CE5337C8034D}" destId="{BC7A821C-DD5E-D24B-82DA-21C4801ACBD0}" srcOrd="2" destOrd="0" parTransId="{B5EF9F57-8347-A749-A58A-9996F2CE271F}" sibTransId="{9BB6C056-FF84-354C-8F3E-4C815BD3E7F0}"/>
    <dgm:cxn modelId="{A1A5D819-48F6-3F49-B993-EA1B4ED554C0}" type="presOf" srcId="{2E1E5B56-AEAA-4901-A008-CE5337C8034D}" destId="{053A9EDA-C233-6746-8A8F-FB8F0238D816}" srcOrd="0" destOrd="0" presId="urn:microsoft.com/office/officeart/2005/8/layout/list1"/>
    <dgm:cxn modelId="{2AE54229-E0B3-A349-BDCC-475D39E31D1F}" type="presOf" srcId="{C1B8494A-E8B9-46B9-A2D5-5549A773B3AD}" destId="{D67F1B56-837E-4A41-B9DF-9D55339D59CD}" srcOrd="0" destOrd="0" presId="urn:microsoft.com/office/officeart/2005/8/layout/list1"/>
    <dgm:cxn modelId="{0020722A-2D25-464C-81E4-A5D127C6F854}" type="presOf" srcId="{2E1E5B56-AEAA-4901-A008-CE5337C8034D}" destId="{375037C0-CEEE-744A-9B90-5137266014BD}" srcOrd="1" destOrd="0" presId="urn:microsoft.com/office/officeart/2005/8/layout/list1"/>
    <dgm:cxn modelId="{3D870D2F-0425-4051-B8A0-B8DF1A0DD73F}" srcId="{AB995C2C-37A9-4551-BAF7-8D79F22162B8}" destId="{2E1E5B56-AEAA-4901-A008-CE5337C8034D}" srcOrd="1" destOrd="0" parTransId="{7264C5E9-AB76-4D5B-AE12-06187420E6A8}" sibTransId="{852A1750-B0E1-489D-9644-961D346CC650}"/>
    <dgm:cxn modelId="{3DF79446-CF55-417E-B4A1-5E0ADE33AE33}" srcId="{2E1E5B56-AEAA-4901-A008-CE5337C8034D}" destId="{679DB920-EA84-46AC-BB70-47752A9C5A1E}" srcOrd="1" destOrd="0" parTransId="{59933DDA-2DA4-4B9F-A537-3C445FEFD3E6}" sibTransId="{69F4EEB4-7662-453F-898D-C332F64BC415}"/>
    <dgm:cxn modelId="{400CC64D-257C-4C34-B617-DBA578FA07EB}" srcId="{2E1E5B56-AEAA-4901-A008-CE5337C8034D}" destId="{C1B8494A-E8B9-46B9-A2D5-5549A773B3AD}" srcOrd="0" destOrd="0" parTransId="{B93F2D86-C7BF-4203-992F-CF5382ED0B29}" sibTransId="{B45D4A97-D104-46A8-B21A-A6B84FEB9281}"/>
    <dgm:cxn modelId="{91187861-D271-504E-8623-055C6F0A7E3B}" type="presOf" srcId="{BC7A821C-DD5E-D24B-82DA-21C4801ACBD0}" destId="{D67F1B56-837E-4A41-B9DF-9D55339D59CD}" srcOrd="0" destOrd="2" presId="urn:microsoft.com/office/officeart/2005/8/layout/list1"/>
    <dgm:cxn modelId="{79B66669-68FD-4A0D-8BF7-C5D2807A3FFE}" srcId="{AB995C2C-37A9-4551-BAF7-8D79F22162B8}" destId="{C07C2C8F-806D-408C-9158-27F63CBFE3EC}" srcOrd="0" destOrd="0" parTransId="{865BF4C2-6FCE-4C73-940B-40F58F1EA8DF}" sibTransId="{D269006B-8D02-4183-9E78-C492F467D43D}"/>
    <dgm:cxn modelId="{3F0FA96B-F304-3A4E-8392-1013F272A8F5}" type="presOf" srcId="{AB995C2C-37A9-4551-BAF7-8D79F22162B8}" destId="{4B35B3FE-A8ED-8E4F-9338-59EEE62E4B6A}" srcOrd="0" destOrd="0" presId="urn:microsoft.com/office/officeart/2005/8/layout/list1"/>
    <dgm:cxn modelId="{2D723B6D-7473-A740-8A71-B5C2A8F83D9A}" type="presOf" srcId="{C07C2C8F-806D-408C-9158-27F63CBFE3EC}" destId="{9B75800F-CB3E-A043-9A90-113D4AF1E737}" srcOrd="1" destOrd="0" presId="urn:microsoft.com/office/officeart/2005/8/layout/list1"/>
    <dgm:cxn modelId="{0CC7E2A7-2119-0143-9824-E75B3BC77BDE}" type="presOf" srcId="{C07C2C8F-806D-408C-9158-27F63CBFE3EC}" destId="{EA5D4385-7836-0C4A-AFCC-D32CFF782665}" srcOrd="0" destOrd="0" presId="urn:microsoft.com/office/officeart/2005/8/layout/list1"/>
    <dgm:cxn modelId="{03D66CB0-3A40-254A-9795-D16F65C16541}" type="presOf" srcId="{679DB920-EA84-46AC-BB70-47752A9C5A1E}" destId="{D67F1B56-837E-4A41-B9DF-9D55339D59CD}" srcOrd="0" destOrd="1" presId="urn:microsoft.com/office/officeart/2005/8/layout/list1"/>
    <dgm:cxn modelId="{91EDED85-D4B6-CF47-99ED-09B1733A737B}" type="presParOf" srcId="{4B35B3FE-A8ED-8E4F-9338-59EEE62E4B6A}" destId="{8449D280-0902-604D-A7F0-F630A67A9163}" srcOrd="0" destOrd="0" presId="urn:microsoft.com/office/officeart/2005/8/layout/list1"/>
    <dgm:cxn modelId="{332959BB-E425-CE40-ABDD-A4349AB7FF45}" type="presParOf" srcId="{8449D280-0902-604D-A7F0-F630A67A9163}" destId="{EA5D4385-7836-0C4A-AFCC-D32CFF782665}" srcOrd="0" destOrd="0" presId="urn:microsoft.com/office/officeart/2005/8/layout/list1"/>
    <dgm:cxn modelId="{9AE34338-D889-9841-B81C-0332EB2C3D24}" type="presParOf" srcId="{8449D280-0902-604D-A7F0-F630A67A9163}" destId="{9B75800F-CB3E-A043-9A90-113D4AF1E737}" srcOrd="1" destOrd="0" presId="urn:microsoft.com/office/officeart/2005/8/layout/list1"/>
    <dgm:cxn modelId="{D7D01129-C822-394E-8EFF-8DC01F1E7919}" type="presParOf" srcId="{4B35B3FE-A8ED-8E4F-9338-59EEE62E4B6A}" destId="{DB7B826A-847E-1C4C-9CC3-0E0E1597C7E7}" srcOrd="1" destOrd="0" presId="urn:microsoft.com/office/officeart/2005/8/layout/list1"/>
    <dgm:cxn modelId="{6377B82E-C646-5E41-A5B4-B76E4ED4B692}" type="presParOf" srcId="{4B35B3FE-A8ED-8E4F-9338-59EEE62E4B6A}" destId="{24410013-7A19-A04D-A552-27FBF7CEFABF}" srcOrd="2" destOrd="0" presId="urn:microsoft.com/office/officeart/2005/8/layout/list1"/>
    <dgm:cxn modelId="{F2B4D184-A3BF-2843-9BB7-C09FEF3A67EF}" type="presParOf" srcId="{4B35B3FE-A8ED-8E4F-9338-59EEE62E4B6A}" destId="{038A14DF-2DB3-F943-BF78-A4A18A9C328A}" srcOrd="3" destOrd="0" presId="urn:microsoft.com/office/officeart/2005/8/layout/list1"/>
    <dgm:cxn modelId="{CBA1460E-9F38-0446-AFEF-C7F03EDA692D}" type="presParOf" srcId="{4B35B3FE-A8ED-8E4F-9338-59EEE62E4B6A}" destId="{3EC84CA3-B13F-B541-8370-147E3E91E37C}" srcOrd="4" destOrd="0" presId="urn:microsoft.com/office/officeart/2005/8/layout/list1"/>
    <dgm:cxn modelId="{5CB7ED6A-3C4B-4441-9A82-2FCC7AAA36E3}" type="presParOf" srcId="{3EC84CA3-B13F-B541-8370-147E3E91E37C}" destId="{053A9EDA-C233-6746-8A8F-FB8F0238D816}" srcOrd="0" destOrd="0" presId="urn:microsoft.com/office/officeart/2005/8/layout/list1"/>
    <dgm:cxn modelId="{CAC5A360-E3DD-6A4E-A4EB-8961198DB19E}" type="presParOf" srcId="{3EC84CA3-B13F-B541-8370-147E3E91E37C}" destId="{375037C0-CEEE-744A-9B90-5137266014BD}" srcOrd="1" destOrd="0" presId="urn:microsoft.com/office/officeart/2005/8/layout/list1"/>
    <dgm:cxn modelId="{AA8B9FD1-50B9-8347-99B4-282619F59DC1}" type="presParOf" srcId="{4B35B3FE-A8ED-8E4F-9338-59EEE62E4B6A}" destId="{E842B0F3-BE5E-094D-A6C2-F781897A1317}" srcOrd="5" destOrd="0" presId="urn:microsoft.com/office/officeart/2005/8/layout/list1"/>
    <dgm:cxn modelId="{62EF484B-929C-D54A-A4E5-A0A189E26B04}" type="presParOf" srcId="{4B35B3FE-A8ED-8E4F-9338-59EEE62E4B6A}" destId="{D67F1B56-837E-4A41-B9DF-9D55339D59CD}" srcOrd="6" destOrd="0" presId="urn:microsoft.com/office/officeart/2005/8/layout/list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01E2E9-759D-462B-8834-09F2DAD1E8E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E3370BB-FA36-4625-B123-C5BB7BB5183D}">
      <dgm:prSet/>
      <dgm:spPr/>
      <dgm:t>
        <a:bodyPr/>
        <a:lstStyle/>
        <a:p>
          <a:r>
            <a:rPr lang="en-US" dirty="0"/>
            <a:t>Omalizumab</a:t>
          </a:r>
        </a:p>
      </dgm:t>
    </dgm:pt>
    <dgm:pt modelId="{673BCBE8-50A4-4143-A648-95B86BD46F8F}" type="parTrans" cxnId="{782BA746-1FF0-4DC6-B0CA-B8278C68D9D2}">
      <dgm:prSet/>
      <dgm:spPr/>
      <dgm:t>
        <a:bodyPr/>
        <a:lstStyle/>
        <a:p>
          <a:endParaRPr lang="en-US"/>
        </a:p>
      </dgm:t>
    </dgm:pt>
    <dgm:pt modelId="{AC7FEC42-FC3A-40A0-B245-8674F16CF435}" type="sibTrans" cxnId="{782BA746-1FF0-4DC6-B0CA-B8278C68D9D2}">
      <dgm:prSet/>
      <dgm:spPr/>
      <dgm:t>
        <a:bodyPr/>
        <a:lstStyle/>
        <a:p>
          <a:endParaRPr lang="en-US"/>
        </a:p>
      </dgm:t>
    </dgm:pt>
    <dgm:pt modelId="{B8C5D6F9-B85C-4177-A0C2-DCC5E2EEAB23}">
      <dgm:prSet/>
      <dgm:spPr>
        <a:solidFill>
          <a:srgbClr val="8B1B63"/>
        </a:solidFill>
      </dgm:spPr>
      <dgm:t>
        <a:bodyPr/>
        <a:lstStyle/>
        <a:p>
          <a:r>
            <a:rPr lang="en-US" dirty="0"/>
            <a:t>Dupulimab / Benralizumab / Mepolizumab</a:t>
          </a:r>
        </a:p>
      </dgm:t>
    </dgm:pt>
    <dgm:pt modelId="{EDDC721E-856C-4ACC-819C-DDF739B01953}" type="parTrans" cxnId="{998101A7-2866-4366-A591-57926B966133}">
      <dgm:prSet/>
      <dgm:spPr/>
      <dgm:t>
        <a:bodyPr/>
        <a:lstStyle/>
        <a:p>
          <a:endParaRPr lang="en-US"/>
        </a:p>
      </dgm:t>
    </dgm:pt>
    <dgm:pt modelId="{B6030BF1-D2AA-45EF-B55A-F7A11C3651BF}" type="sibTrans" cxnId="{998101A7-2866-4366-A591-57926B966133}">
      <dgm:prSet/>
      <dgm:spPr/>
      <dgm:t>
        <a:bodyPr/>
        <a:lstStyle/>
        <a:p>
          <a:endParaRPr lang="en-US"/>
        </a:p>
      </dgm:t>
    </dgm:pt>
    <dgm:pt modelId="{EA99544A-1945-4F1E-87F3-23425422B6BB}">
      <dgm:prSet/>
      <dgm:spPr/>
      <dgm:t>
        <a:bodyPr/>
        <a:lstStyle/>
        <a:p>
          <a:r>
            <a:rPr lang="en-US" dirty="0"/>
            <a:t>Omalizumab</a:t>
          </a:r>
        </a:p>
      </dgm:t>
    </dgm:pt>
    <dgm:pt modelId="{83512CD5-2190-4849-BA10-028C58896D2C}" type="parTrans" cxnId="{D82DD69C-BB7D-40C0-B00C-CD24D2BC7AB5}">
      <dgm:prSet/>
      <dgm:spPr/>
      <dgm:t>
        <a:bodyPr/>
        <a:lstStyle/>
        <a:p>
          <a:endParaRPr lang="en-US"/>
        </a:p>
      </dgm:t>
    </dgm:pt>
    <dgm:pt modelId="{F476DF7B-9E60-4677-B967-2F84C192C9C7}" type="sibTrans" cxnId="{D82DD69C-BB7D-40C0-B00C-CD24D2BC7AB5}">
      <dgm:prSet/>
      <dgm:spPr/>
      <dgm:t>
        <a:bodyPr/>
        <a:lstStyle/>
        <a:p>
          <a:endParaRPr lang="en-US"/>
        </a:p>
      </dgm:t>
    </dgm:pt>
    <dgm:pt modelId="{A997E207-521A-4A27-8305-55133F17B12E}">
      <dgm:prSet/>
      <dgm:spPr/>
      <dgm:t>
        <a:bodyPr/>
        <a:lstStyle/>
        <a:p>
          <a:r>
            <a:rPr lang="en-US" dirty="0"/>
            <a:t>Dupulimab</a:t>
          </a:r>
        </a:p>
      </dgm:t>
    </dgm:pt>
    <dgm:pt modelId="{FFC68B32-9093-4533-8E0B-18CDB0A2883A}" type="parTrans" cxnId="{1FBEBAC2-0D99-4037-B775-981D2BD371A6}">
      <dgm:prSet/>
      <dgm:spPr/>
      <dgm:t>
        <a:bodyPr/>
        <a:lstStyle/>
        <a:p>
          <a:endParaRPr lang="en-US"/>
        </a:p>
      </dgm:t>
    </dgm:pt>
    <dgm:pt modelId="{F1427C90-E83D-4150-B421-C3EB0886CC00}" type="sibTrans" cxnId="{1FBEBAC2-0D99-4037-B775-981D2BD371A6}">
      <dgm:prSet/>
      <dgm:spPr/>
      <dgm:t>
        <a:bodyPr/>
        <a:lstStyle/>
        <a:p>
          <a:endParaRPr lang="en-US"/>
        </a:p>
      </dgm:t>
    </dgm:pt>
    <dgm:pt modelId="{A362F9D1-D275-437E-A846-696367485E78}">
      <dgm:prSet/>
      <dgm:spPr/>
      <dgm:t>
        <a:bodyPr/>
        <a:lstStyle/>
        <a:p>
          <a:r>
            <a:rPr lang="en-US" dirty="0"/>
            <a:t>Omalizumab</a:t>
          </a:r>
        </a:p>
      </dgm:t>
    </dgm:pt>
    <dgm:pt modelId="{A1F86A56-FDED-4762-9513-582A44EFDD7F}" type="parTrans" cxnId="{AEA8FD39-AF6B-4F20-879D-54A8F1286B19}">
      <dgm:prSet/>
      <dgm:spPr/>
      <dgm:t>
        <a:bodyPr/>
        <a:lstStyle/>
        <a:p>
          <a:endParaRPr lang="en-US"/>
        </a:p>
      </dgm:t>
    </dgm:pt>
    <dgm:pt modelId="{E9F77A13-9223-4D86-B536-B1AC743EB204}" type="sibTrans" cxnId="{AEA8FD39-AF6B-4F20-879D-54A8F1286B19}">
      <dgm:prSet/>
      <dgm:spPr/>
      <dgm:t>
        <a:bodyPr/>
        <a:lstStyle/>
        <a:p>
          <a:endParaRPr lang="en-US"/>
        </a:p>
      </dgm:t>
    </dgm:pt>
    <dgm:pt modelId="{5EBE2FB2-9B56-4852-8EBD-DC5B6254F474}">
      <dgm:prSet/>
      <dgm:spPr/>
      <dgm:t>
        <a:bodyPr/>
        <a:lstStyle/>
        <a:p>
          <a:r>
            <a:rPr lang="en-US" dirty="0"/>
            <a:t>Omalizumab / Mepolizumab or Benralizumab</a:t>
          </a:r>
        </a:p>
      </dgm:t>
    </dgm:pt>
    <dgm:pt modelId="{5467B856-ED52-46FB-9B71-A4C94CCA91BD}" type="sibTrans" cxnId="{5B218A02-1794-4F5B-B2FD-EDCF03585BE9}">
      <dgm:prSet/>
      <dgm:spPr/>
      <dgm:t>
        <a:bodyPr/>
        <a:lstStyle/>
        <a:p>
          <a:endParaRPr lang="en-US"/>
        </a:p>
      </dgm:t>
    </dgm:pt>
    <dgm:pt modelId="{53A36E07-D60E-4CAA-A7B9-05CD1AF6D9E2}" type="parTrans" cxnId="{5B218A02-1794-4F5B-B2FD-EDCF03585BE9}">
      <dgm:prSet/>
      <dgm:spPr/>
      <dgm:t>
        <a:bodyPr/>
        <a:lstStyle/>
        <a:p>
          <a:endParaRPr lang="en-US"/>
        </a:p>
      </dgm:t>
    </dgm:pt>
    <dgm:pt modelId="{151AA865-050C-9544-9CFB-2EBED236F549}" type="pres">
      <dgm:prSet presAssocID="{FA01E2E9-759D-462B-8834-09F2DAD1E8E3}" presName="linear" presStyleCnt="0">
        <dgm:presLayoutVars>
          <dgm:animLvl val="lvl"/>
          <dgm:resizeHandles val="exact"/>
        </dgm:presLayoutVars>
      </dgm:prSet>
      <dgm:spPr/>
    </dgm:pt>
    <dgm:pt modelId="{D8DA4254-2344-EB49-9E7A-2941E7A12731}" type="pres">
      <dgm:prSet presAssocID="{4E3370BB-FA36-4625-B123-C5BB7BB5183D}" presName="parentText" presStyleLbl="node1" presStyleIdx="0" presStyleCnt="6">
        <dgm:presLayoutVars>
          <dgm:chMax val="0"/>
          <dgm:bulletEnabled val="1"/>
        </dgm:presLayoutVars>
      </dgm:prSet>
      <dgm:spPr/>
    </dgm:pt>
    <dgm:pt modelId="{7997674C-3C08-714F-8BD7-43BF2E0400E4}" type="pres">
      <dgm:prSet presAssocID="{AC7FEC42-FC3A-40A0-B245-8674F16CF435}" presName="spacer" presStyleCnt="0"/>
      <dgm:spPr/>
    </dgm:pt>
    <dgm:pt modelId="{BF95EEC2-0DC9-C144-90F1-A0DF3C95A8A3}" type="pres">
      <dgm:prSet presAssocID="{B8C5D6F9-B85C-4177-A0C2-DCC5E2EEAB23}" presName="parentText" presStyleLbl="node1" presStyleIdx="1" presStyleCnt="6">
        <dgm:presLayoutVars>
          <dgm:chMax val="0"/>
          <dgm:bulletEnabled val="1"/>
        </dgm:presLayoutVars>
      </dgm:prSet>
      <dgm:spPr/>
    </dgm:pt>
    <dgm:pt modelId="{2A34FDF3-E329-0F4B-94D0-BFF52282C6AF}" type="pres">
      <dgm:prSet presAssocID="{B6030BF1-D2AA-45EF-B55A-F7A11C3651BF}" presName="spacer" presStyleCnt="0"/>
      <dgm:spPr/>
    </dgm:pt>
    <dgm:pt modelId="{DB67BA28-7B7C-ED4C-944F-6CC463251C2D}" type="pres">
      <dgm:prSet presAssocID="{EA99544A-1945-4F1E-87F3-23425422B6BB}" presName="parentText" presStyleLbl="node1" presStyleIdx="2" presStyleCnt="6">
        <dgm:presLayoutVars>
          <dgm:chMax val="0"/>
          <dgm:bulletEnabled val="1"/>
        </dgm:presLayoutVars>
      </dgm:prSet>
      <dgm:spPr/>
    </dgm:pt>
    <dgm:pt modelId="{FEAF2F8E-3BAA-C84F-A0FC-AADBB3E79AFF}" type="pres">
      <dgm:prSet presAssocID="{F476DF7B-9E60-4677-B967-2F84C192C9C7}" presName="spacer" presStyleCnt="0"/>
      <dgm:spPr/>
    </dgm:pt>
    <dgm:pt modelId="{BE9B07CC-36CA-904C-926C-BE54932ECB76}" type="pres">
      <dgm:prSet presAssocID="{A997E207-521A-4A27-8305-55133F17B12E}" presName="parentText" presStyleLbl="node1" presStyleIdx="3" presStyleCnt="6">
        <dgm:presLayoutVars>
          <dgm:chMax val="0"/>
          <dgm:bulletEnabled val="1"/>
        </dgm:presLayoutVars>
      </dgm:prSet>
      <dgm:spPr/>
    </dgm:pt>
    <dgm:pt modelId="{5E25DA4E-E3C9-B84F-B3AB-7447FC5FD48F}" type="pres">
      <dgm:prSet presAssocID="{F1427C90-E83D-4150-B421-C3EB0886CC00}" presName="spacer" presStyleCnt="0"/>
      <dgm:spPr/>
    </dgm:pt>
    <dgm:pt modelId="{FC69DA00-A228-744A-B3DB-F96CC4D01696}" type="pres">
      <dgm:prSet presAssocID="{A362F9D1-D275-437E-A846-696367485E78}" presName="parentText" presStyleLbl="node1" presStyleIdx="4" presStyleCnt="6">
        <dgm:presLayoutVars>
          <dgm:chMax val="0"/>
          <dgm:bulletEnabled val="1"/>
        </dgm:presLayoutVars>
      </dgm:prSet>
      <dgm:spPr/>
    </dgm:pt>
    <dgm:pt modelId="{B7437ADF-8DEF-B542-ADE8-E4248FDCEA23}" type="pres">
      <dgm:prSet presAssocID="{E9F77A13-9223-4D86-B536-B1AC743EB204}" presName="spacer" presStyleCnt="0"/>
      <dgm:spPr/>
    </dgm:pt>
    <dgm:pt modelId="{622D1097-1CC0-0D4E-9C9A-A7EBF16670A6}" type="pres">
      <dgm:prSet presAssocID="{5EBE2FB2-9B56-4852-8EBD-DC5B6254F474}" presName="parentText" presStyleLbl="node1" presStyleIdx="5" presStyleCnt="6" custLinFactNeighborX="-4193" custLinFactNeighborY="73993">
        <dgm:presLayoutVars>
          <dgm:chMax val="0"/>
          <dgm:bulletEnabled val="1"/>
        </dgm:presLayoutVars>
      </dgm:prSet>
      <dgm:spPr/>
    </dgm:pt>
  </dgm:ptLst>
  <dgm:cxnLst>
    <dgm:cxn modelId="{5B218A02-1794-4F5B-B2FD-EDCF03585BE9}" srcId="{FA01E2E9-759D-462B-8834-09F2DAD1E8E3}" destId="{5EBE2FB2-9B56-4852-8EBD-DC5B6254F474}" srcOrd="5" destOrd="0" parTransId="{53A36E07-D60E-4CAA-A7B9-05CD1AF6D9E2}" sibTransId="{5467B856-ED52-46FB-9B71-A4C94CCA91BD}"/>
    <dgm:cxn modelId="{01C74F2E-3B7F-894D-9491-E872D0A67EFA}" type="presOf" srcId="{4E3370BB-FA36-4625-B123-C5BB7BB5183D}" destId="{D8DA4254-2344-EB49-9E7A-2941E7A12731}" srcOrd="0" destOrd="0" presId="urn:microsoft.com/office/officeart/2005/8/layout/vList2"/>
    <dgm:cxn modelId="{AEA8FD39-AF6B-4F20-879D-54A8F1286B19}" srcId="{FA01E2E9-759D-462B-8834-09F2DAD1E8E3}" destId="{A362F9D1-D275-437E-A846-696367485E78}" srcOrd="4" destOrd="0" parTransId="{A1F86A56-FDED-4762-9513-582A44EFDD7F}" sibTransId="{E9F77A13-9223-4D86-B536-B1AC743EB204}"/>
    <dgm:cxn modelId="{782BA746-1FF0-4DC6-B0CA-B8278C68D9D2}" srcId="{FA01E2E9-759D-462B-8834-09F2DAD1E8E3}" destId="{4E3370BB-FA36-4625-B123-C5BB7BB5183D}" srcOrd="0" destOrd="0" parTransId="{673BCBE8-50A4-4143-A648-95B86BD46F8F}" sibTransId="{AC7FEC42-FC3A-40A0-B245-8674F16CF435}"/>
    <dgm:cxn modelId="{E2923467-8B73-E44A-9873-E0CA5DFC8EA9}" type="presOf" srcId="{A997E207-521A-4A27-8305-55133F17B12E}" destId="{BE9B07CC-36CA-904C-926C-BE54932ECB76}" srcOrd="0" destOrd="0" presId="urn:microsoft.com/office/officeart/2005/8/layout/vList2"/>
    <dgm:cxn modelId="{4DC59F8A-67D1-874C-A254-3D5539FDDFDD}" type="presOf" srcId="{EA99544A-1945-4F1E-87F3-23425422B6BB}" destId="{DB67BA28-7B7C-ED4C-944F-6CC463251C2D}" srcOrd="0" destOrd="0" presId="urn:microsoft.com/office/officeart/2005/8/layout/vList2"/>
    <dgm:cxn modelId="{D82DD69C-BB7D-40C0-B00C-CD24D2BC7AB5}" srcId="{FA01E2E9-759D-462B-8834-09F2DAD1E8E3}" destId="{EA99544A-1945-4F1E-87F3-23425422B6BB}" srcOrd="2" destOrd="0" parTransId="{83512CD5-2190-4849-BA10-028C58896D2C}" sibTransId="{F476DF7B-9E60-4677-B967-2F84C192C9C7}"/>
    <dgm:cxn modelId="{596BE6A5-9763-874E-8027-1003BDDBDA60}" type="presOf" srcId="{FA01E2E9-759D-462B-8834-09F2DAD1E8E3}" destId="{151AA865-050C-9544-9CFB-2EBED236F549}" srcOrd="0" destOrd="0" presId="urn:microsoft.com/office/officeart/2005/8/layout/vList2"/>
    <dgm:cxn modelId="{998101A7-2866-4366-A591-57926B966133}" srcId="{FA01E2E9-759D-462B-8834-09F2DAD1E8E3}" destId="{B8C5D6F9-B85C-4177-A0C2-DCC5E2EEAB23}" srcOrd="1" destOrd="0" parTransId="{EDDC721E-856C-4ACC-819C-DDF739B01953}" sibTransId="{B6030BF1-D2AA-45EF-B55A-F7A11C3651BF}"/>
    <dgm:cxn modelId="{0A08CAA9-A3FA-794B-AEBE-F1BF3ABCDB9A}" type="presOf" srcId="{B8C5D6F9-B85C-4177-A0C2-DCC5E2EEAB23}" destId="{BF95EEC2-0DC9-C144-90F1-A0DF3C95A8A3}" srcOrd="0" destOrd="0" presId="urn:microsoft.com/office/officeart/2005/8/layout/vList2"/>
    <dgm:cxn modelId="{C581B7AB-38EF-E940-92B4-EC114635B553}" type="presOf" srcId="{5EBE2FB2-9B56-4852-8EBD-DC5B6254F474}" destId="{622D1097-1CC0-0D4E-9C9A-A7EBF16670A6}" srcOrd="0" destOrd="0" presId="urn:microsoft.com/office/officeart/2005/8/layout/vList2"/>
    <dgm:cxn modelId="{1FBEBAC2-0D99-4037-B775-981D2BD371A6}" srcId="{FA01E2E9-759D-462B-8834-09F2DAD1E8E3}" destId="{A997E207-521A-4A27-8305-55133F17B12E}" srcOrd="3" destOrd="0" parTransId="{FFC68B32-9093-4533-8E0B-18CDB0A2883A}" sibTransId="{F1427C90-E83D-4150-B421-C3EB0886CC00}"/>
    <dgm:cxn modelId="{633767D0-DAED-0342-AF8E-CD0268427775}" type="presOf" srcId="{A362F9D1-D275-437E-A846-696367485E78}" destId="{FC69DA00-A228-744A-B3DB-F96CC4D01696}" srcOrd="0" destOrd="0" presId="urn:microsoft.com/office/officeart/2005/8/layout/vList2"/>
    <dgm:cxn modelId="{35D6BD96-A014-D444-91E1-D2160E3614E9}" type="presParOf" srcId="{151AA865-050C-9544-9CFB-2EBED236F549}" destId="{D8DA4254-2344-EB49-9E7A-2941E7A12731}" srcOrd="0" destOrd="0" presId="urn:microsoft.com/office/officeart/2005/8/layout/vList2"/>
    <dgm:cxn modelId="{57B5C395-884F-704D-8C6C-F6F3BD61540C}" type="presParOf" srcId="{151AA865-050C-9544-9CFB-2EBED236F549}" destId="{7997674C-3C08-714F-8BD7-43BF2E0400E4}" srcOrd="1" destOrd="0" presId="urn:microsoft.com/office/officeart/2005/8/layout/vList2"/>
    <dgm:cxn modelId="{7571F087-3961-5B40-ABFC-E7F25FD9156F}" type="presParOf" srcId="{151AA865-050C-9544-9CFB-2EBED236F549}" destId="{BF95EEC2-0DC9-C144-90F1-A0DF3C95A8A3}" srcOrd="2" destOrd="0" presId="urn:microsoft.com/office/officeart/2005/8/layout/vList2"/>
    <dgm:cxn modelId="{E08C46CA-79E6-F44E-BC4E-D088A41A13FB}" type="presParOf" srcId="{151AA865-050C-9544-9CFB-2EBED236F549}" destId="{2A34FDF3-E329-0F4B-94D0-BFF52282C6AF}" srcOrd="3" destOrd="0" presId="urn:microsoft.com/office/officeart/2005/8/layout/vList2"/>
    <dgm:cxn modelId="{7ED82577-5CB9-5C4E-819A-2DCFB579CCEF}" type="presParOf" srcId="{151AA865-050C-9544-9CFB-2EBED236F549}" destId="{DB67BA28-7B7C-ED4C-944F-6CC463251C2D}" srcOrd="4" destOrd="0" presId="urn:microsoft.com/office/officeart/2005/8/layout/vList2"/>
    <dgm:cxn modelId="{A6F41273-2BDB-8C42-A14B-2DAC765F91A4}" type="presParOf" srcId="{151AA865-050C-9544-9CFB-2EBED236F549}" destId="{FEAF2F8E-3BAA-C84F-A0FC-AADBB3E79AFF}" srcOrd="5" destOrd="0" presId="urn:microsoft.com/office/officeart/2005/8/layout/vList2"/>
    <dgm:cxn modelId="{9E2305E2-6244-2644-993F-C4640D96A660}" type="presParOf" srcId="{151AA865-050C-9544-9CFB-2EBED236F549}" destId="{BE9B07CC-36CA-904C-926C-BE54932ECB76}" srcOrd="6" destOrd="0" presId="urn:microsoft.com/office/officeart/2005/8/layout/vList2"/>
    <dgm:cxn modelId="{84A8990B-DCD7-4F46-A55C-3A875D18143D}" type="presParOf" srcId="{151AA865-050C-9544-9CFB-2EBED236F549}" destId="{5E25DA4E-E3C9-B84F-B3AB-7447FC5FD48F}" srcOrd="7" destOrd="0" presId="urn:microsoft.com/office/officeart/2005/8/layout/vList2"/>
    <dgm:cxn modelId="{0FA99B3B-B05F-BA45-9D5D-2F238235E2F0}" type="presParOf" srcId="{151AA865-050C-9544-9CFB-2EBED236F549}" destId="{FC69DA00-A228-744A-B3DB-F96CC4D01696}" srcOrd="8" destOrd="0" presId="urn:microsoft.com/office/officeart/2005/8/layout/vList2"/>
    <dgm:cxn modelId="{874A9723-F069-FC4E-A0D5-F005FB546D9E}" type="presParOf" srcId="{151AA865-050C-9544-9CFB-2EBED236F549}" destId="{B7437ADF-8DEF-B542-ADE8-E4248FDCEA23}" srcOrd="9" destOrd="0" presId="urn:microsoft.com/office/officeart/2005/8/layout/vList2"/>
    <dgm:cxn modelId="{1EF26AB2-B67D-AF4F-ABE1-495859C4D104}" type="presParOf" srcId="{151AA865-050C-9544-9CFB-2EBED236F549}" destId="{622D1097-1CC0-0D4E-9C9A-A7EBF16670A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D737AF-D0F9-473D-9957-6B4CB210D4FA}"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3E5530F5-42EF-45DB-94D7-695A2B7C4729}">
      <dgm:prSet/>
      <dgm:spPr/>
      <dgm:t>
        <a:bodyPr/>
        <a:lstStyle/>
        <a:p>
          <a:r>
            <a:rPr lang="en-US" dirty="0"/>
            <a:t>Allergic Rhinitis </a:t>
          </a:r>
        </a:p>
      </dgm:t>
    </dgm:pt>
    <dgm:pt modelId="{6FED4DA6-786D-45B3-8DD3-F051F90D3230}" type="parTrans" cxnId="{FAF53DC4-FC8F-4065-9CC4-443603420780}">
      <dgm:prSet/>
      <dgm:spPr/>
      <dgm:t>
        <a:bodyPr/>
        <a:lstStyle/>
        <a:p>
          <a:endParaRPr lang="en-US"/>
        </a:p>
      </dgm:t>
    </dgm:pt>
    <dgm:pt modelId="{EAFF2AD1-1629-44E5-A534-A62CC1FA2B94}" type="sibTrans" cxnId="{FAF53DC4-FC8F-4065-9CC4-443603420780}">
      <dgm:prSet/>
      <dgm:spPr/>
      <dgm:t>
        <a:bodyPr/>
        <a:lstStyle/>
        <a:p>
          <a:endParaRPr lang="en-US"/>
        </a:p>
      </dgm:t>
    </dgm:pt>
    <dgm:pt modelId="{B8A7F795-D80B-4D2C-96C5-D444171BF759}">
      <dgm:prSet/>
      <dgm:spPr>
        <a:solidFill>
          <a:srgbClr val="8B1B63"/>
        </a:solidFill>
      </dgm:spPr>
      <dgm:t>
        <a:bodyPr/>
        <a:lstStyle/>
        <a:p>
          <a:r>
            <a:rPr lang="en-US" dirty="0"/>
            <a:t>CRSwNP</a:t>
          </a:r>
        </a:p>
      </dgm:t>
    </dgm:pt>
    <dgm:pt modelId="{867E848A-52D3-4071-8DC5-B11E61BF923C}" type="parTrans" cxnId="{349381BC-6139-419D-B5E2-5EAFC973E85E}">
      <dgm:prSet/>
      <dgm:spPr/>
      <dgm:t>
        <a:bodyPr/>
        <a:lstStyle/>
        <a:p>
          <a:endParaRPr lang="en-US"/>
        </a:p>
      </dgm:t>
    </dgm:pt>
    <dgm:pt modelId="{33D12120-E20F-4481-B142-C3D4F1F3A206}" type="sibTrans" cxnId="{349381BC-6139-419D-B5E2-5EAFC973E85E}">
      <dgm:prSet/>
      <dgm:spPr/>
      <dgm:t>
        <a:bodyPr/>
        <a:lstStyle/>
        <a:p>
          <a:endParaRPr lang="en-US"/>
        </a:p>
      </dgm:t>
    </dgm:pt>
    <dgm:pt modelId="{2BBF8D3F-545B-4A70-8DA2-93EBF089355D}">
      <dgm:prSet/>
      <dgm:spPr/>
      <dgm:t>
        <a:bodyPr/>
        <a:lstStyle/>
        <a:p>
          <a:r>
            <a:rPr lang="en-US" dirty="0"/>
            <a:t> Chronic Idiopathic Urticaria</a:t>
          </a:r>
        </a:p>
      </dgm:t>
    </dgm:pt>
    <dgm:pt modelId="{B71147B6-18AB-48BC-80B9-2E8D56714B15}" type="parTrans" cxnId="{CBCDAE9A-EADB-4348-8935-EF467A69FED0}">
      <dgm:prSet/>
      <dgm:spPr/>
      <dgm:t>
        <a:bodyPr/>
        <a:lstStyle/>
        <a:p>
          <a:endParaRPr lang="en-US"/>
        </a:p>
      </dgm:t>
    </dgm:pt>
    <dgm:pt modelId="{EB054729-A11C-4A3A-8E8A-919132EB68CF}" type="sibTrans" cxnId="{CBCDAE9A-EADB-4348-8935-EF467A69FED0}">
      <dgm:prSet/>
      <dgm:spPr/>
      <dgm:t>
        <a:bodyPr/>
        <a:lstStyle/>
        <a:p>
          <a:endParaRPr lang="en-US"/>
        </a:p>
      </dgm:t>
    </dgm:pt>
    <dgm:pt modelId="{5B773BD6-970C-4C0F-B09C-733C41598607}">
      <dgm:prSet/>
      <dgm:spPr/>
      <dgm:t>
        <a:bodyPr/>
        <a:lstStyle/>
        <a:p>
          <a:r>
            <a:rPr lang="en-US" dirty="0"/>
            <a:t>Atopic</a:t>
          </a:r>
          <a:r>
            <a:rPr lang="en-US" baseline="0" dirty="0"/>
            <a:t> Dermatitis</a:t>
          </a:r>
          <a:endParaRPr lang="en-US" dirty="0"/>
        </a:p>
      </dgm:t>
    </dgm:pt>
    <dgm:pt modelId="{8F911CF5-B91C-496D-98B2-89D7F753EFFC}" type="parTrans" cxnId="{E7738C18-CCF6-41FE-9088-8389A2C41873}">
      <dgm:prSet/>
      <dgm:spPr/>
      <dgm:t>
        <a:bodyPr/>
        <a:lstStyle/>
        <a:p>
          <a:endParaRPr lang="en-US"/>
        </a:p>
      </dgm:t>
    </dgm:pt>
    <dgm:pt modelId="{2E768A1E-8854-4444-98F2-11E4E0167C08}" type="sibTrans" cxnId="{E7738C18-CCF6-41FE-9088-8389A2C41873}">
      <dgm:prSet/>
      <dgm:spPr/>
      <dgm:t>
        <a:bodyPr/>
        <a:lstStyle/>
        <a:p>
          <a:endParaRPr lang="en-US"/>
        </a:p>
      </dgm:t>
    </dgm:pt>
    <dgm:pt modelId="{3AA68D68-ECBC-4B33-8623-F85B14A4D406}">
      <dgm:prSet/>
      <dgm:spPr/>
      <dgm:t>
        <a:bodyPr/>
        <a:lstStyle/>
        <a:p>
          <a:r>
            <a:rPr lang="en-US" dirty="0"/>
            <a:t>Multifood Allergy</a:t>
          </a:r>
        </a:p>
      </dgm:t>
    </dgm:pt>
    <dgm:pt modelId="{109FE164-0738-4C61-8B77-2C2FD0ED5947}" type="parTrans" cxnId="{5E90705F-D17B-435D-B1ED-0167738D4D1F}">
      <dgm:prSet/>
      <dgm:spPr/>
      <dgm:t>
        <a:bodyPr/>
        <a:lstStyle/>
        <a:p>
          <a:endParaRPr lang="en-US"/>
        </a:p>
      </dgm:t>
    </dgm:pt>
    <dgm:pt modelId="{5F098B87-84B1-4884-96FC-5F0423FBC8F6}" type="sibTrans" cxnId="{5E90705F-D17B-435D-B1ED-0167738D4D1F}">
      <dgm:prSet/>
      <dgm:spPr/>
      <dgm:t>
        <a:bodyPr/>
        <a:lstStyle/>
        <a:p>
          <a:endParaRPr lang="en-US"/>
        </a:p>
      </dgm:t>
    </dgm:pt>
    <dgm:pt modelId="{FCD9F153-1473-4015-ACCA-6369F1CCA066}">
      <dgm:prSet/>
      <dgm:spPr/>
      <dgm:t>
        <a:bodyPr/>
        <a:lstStyle/>
        <a:p>
          <a:r>
            <a:rPr lang="en-US" dirty="0"/>
            <a:t>Severe T</a:t>
          </a:r>
          <a:r>
            <a:rPr lang="en-US" baseline="-25000" dirty="0"/>
            <a:t>2</a:t>
          </a:r>
          <a:r>
            <a:rPr lang="en-US" dirty="0"/>
            <a:t> High Asthma</a:t>
          </a:r>
        </a:p>
      </dgm:t>
    </dgm:pt>
    <dgm:pt modelId="{FEA7C779-C8AA-422A-AC67-270B409EDAFA}" type="parTrans" cxnId="{4C960651-BEA1-449F-ABCF-E1BBD4B30861}">
      <dgm:prSet/>
      <dgm:spPr/>
      <dgm:t>
        <a:bodyPr/>
        <a:lstStyle/>
        <a:p>
          <a:endParaRPr lang="en-US"/>
        </a:p>
      </dgm:t>
    </dgm:pt>
    <dgm:pt modelId="{31BBC2DD-850D-47D1-B2AC-AF96C8CBD9A8}" type="sibTrans" cxnId="{4C960651-BEA1-449F-ABCF-E1BBD4B30861}">
      <dgm:prSet/>
      <dgm:spPr/>
      <dgm:t>
        <a:bodyPr/>
        <a:lstStyle/>
        <a:p>
          <a:endParaRPr lang="en-US"/>
        </a:p>
      </dgm:t>
    </dgm:pt>
    <dgm:pt modelId="{550F9996-4DA8-2F43-A7C0-1461540F7B22}" type="pres">
      <dgm:prSet presAssocID="{0FD737AF-D0F9-473D-9957-6B4CB210D4FA}" presName="Name0" presStyleCnt="0">
        <dgm:presLayoutVars>
          <dgm:dir/>
          <dgm:animLvl val="lvl"/>
          <dgm:resizeHandles val="exact"/>
        </dgm:presLayoutVars>
      </dgm:prSet>
      <dgm:spPr/>
    </dgm:pt>
    <dgm:pt modelId="{70104281-496B-0544-A7E2-6B52872F88DC}" type="pres">
      <dgm:prSet presAssocID="{3E5530F5-42EF-45DB-94D7-695A2B7C4729}" presName="linNode" presStyleCnt="0"/>
      <dgm:spPr/>
    </dgm:pt>
    <dgm:pt modelId="{7988ACFC-82BB-2F41-9B10-3A2B3770A52B}" type="pres">
      <dgm:prSet presAssocID="{3E5530F5-42EF-45DB-94D7-695A2B7C4729}" presName="parentText" presStyleLbl="node1" presStyleIdx="0" presStyleCnt="6" custLinFactNeighborX="-291" custLinFactNeighborY="5514">
        <dgm:presLayoutVars>
          <dgm:chMax val="1"/>
          <dgm:bulletEnabled val="1"/>
        </dgm:presLayoutVars>
      </dgm:prSet>
      <dgm:spPr/>
    </dgm:pt>
    <dgm:pt modelId="{6C4914FC-DA8B-C340-B223-9F83B5C7F3EE}" type="pres">
      <dgm:prSet presAssocID="{EAFF2AD1-1629-44E5-A534-A62CC1FA2B94}" presName="sp" presStyleCnt="0"/>
      <dgm:spPr/>
    </dgm:pt>
    <dgm:pt modelId="{7B5163D3-35E7-2749-B0E3-95A6B0EC6DF1}" type="pres">
      <dgm:prSet presAssocID="{B8A7F795-D80B-4D2C-96C5-D444171BF759}" presName="linNode" presStyleCnt="0"/>
      <dgm:spPr/>
    </dgm:pt>
    <dgm:pt modelId="{712B8531-FB77-F14A-81A3-059B40E77D58}" type="pres">
      <dgm:prSet presAssocID="{B8A7F795-D80B-4D2C-96C5-D444171BF759}" presName="parentText" presStyleLbl="node1" presStyleIdx="1" presStyleCnt="6" custLinFactNeighborX="-379" custLinFactNeighborY="1842">
        <dgm:presLayoutVars>
          <dgm:chMax val="1"/>
          <dgm:bulletEnabled val="1"/>
        </dgm:presLayoutVars>
      </dgm:prSet>
      <dgm:spPr/>
    </dgm:pt>
    <dgm:pt modelId="{5C388AF2-CF62-3647-861D-04C9419A2113}" type="pres">
      <dgm:prSet presAssocID="{33D12120-E20F-4481-B142-C3D4F1F3A206}" presName="sp" presStyleCnt="0"/>
      <dgm:spPr/>
    </dgm:pt>
    <dgm:pt modelId="{3C307439-27D0-424B-BA71-D289E7AC9DD7}" type="pres">
      <dgm:prSet presAssocID="{2BBF8D3F-545B-4A70-8DA2-93EBF089355D}" presName="linNode" presStyleCnt="0"/>
      <dgm:spPr/>
    </dgm:pt>
    <dgm:pt modelId="{9A52EFBA-0B57-C341-8B56-A6893E986D48}" type="pres">
      <dgm:prSet presAssocID="{2BBF8D3F-545B-4A70-8DA2-93EBF089355D}" presName="parentText" presStyleLbl="node1" presStyleIdx="2" presStyleCnt="6">
        <dgm:presLayoutVars>
          <dgm:chMax val="1"/>
          <dgm:bulletEnabled val="1"/>
        </dgm:presLayoutVars>
      </dgm:prSet>
      <dgm:spPr/>
    </dgm:pt>
    <dgm:pt modelId="{39AC8EB0-47B3-C24F-B0D2-AD925C75C6E8}" type="pres">
      <dgm:prSet presAssocID="{EB054729-A11C-4A3A-8E8A-919132EB68CF}" presName="sp" presStyleCnt="0"/>
      <dgm:spPr/>
    </dgm:pt>
    <dgm:pt modelId="{4FF827FE-4877-5A42-807C-ED63312BB654}" type="pres">
      <dgm:prSet presAssocID="{5B773BD6-970C-4C0F-B09C-733C41598607}" presName="linNode" presStyleCnt="0"/>
      <dgm:spPr/>
    </dgm:pt>
    <dgm:pt modelId="{360ADC28-9315-644A-B292-EE9261EAA766}" type="pres">
      <dgm:prSet presAssocID="{5B773BD6-970C-4C0F-B09C-733C41598607}" presName="parentText" presStyleLbl="node1" presStyleIdx="3" presStyleCnt="6">
        <dgm:presLayoutVars>
          <dgm:chMax val="1"/>
          <dgm:bulletEnabled val="1"/>
        </dgm:presLayoutVars>
      </dgm:prSet>
      <dgm:spPr/>
    </dgm:pt>
    <dgm:pt modelId="{38944C17-FA58-904E-93C2-93291D48BD7E}" type="pres">
      <dgm:prSet presAssocID="{2E768A1E-8854-4444-98F2-11E4E0167C08}" presName="sp" presStyleCnt="0"/>
      <dgm:spPr/>
    </dgm:pt>
    <dgm:pt modelId="{B60CFAA9-0291-954A-9B91-146ACF40C22D}" type="pres">
      <dgm:prSet presAssocID="{3AA68D68-ECBC-4B33-8623-F85B14A4D406}" presName="linNode" presStyleCnt="0"/>
      <dgm:spPr/>
    </dgm:pt>
    <dgm:pt modelId="{10FC151B-7D48-BC40-94FE-40DF12DB63B4}" type="pres">
      <dgm:prSet presAssocID="{3AA68D68-ECBC-4B33-8623-F85B14A4D406}" presName="parentText" presStyleLbl="node1" presStyleIdx="4" presStyleCnt="6">
        <dgm:presLayoutVars>
          <dgm:chMax val="1"/>
          <dgm:bulletEnabled val="1"/>
        </dgm:presLayoutVars>
      </dgm:prSet>
      <dgm:spPr/>
    </dgm:pt>
    <dgm:pt modelId="{F1BCB24F-425C-6E48-8739-C2523C48DF4F}" type="pres">
      <dgm:prSet presAssocID="{5F098B87-84B1-4884-96FC-5F0423FBC8F6}" presName="sp" presStyleCnt="0"/>
      <dgm:spPr/>
    </dgm:pt>
    <dgm:pt modelId="{80F98777-4063-7444-9DBB-E60DCE2026F5}" type="pres">
      <dgm:prSet presAssocID="{FCD9F153-1473-4015-ACCA-6369F1CCA066}" presName="linNode" presStyleCnt="0"/>
      <dgm:spPr/>
    </dgm:pt>
    <dgm:pt modelId="{4601E9F7-FE13-3743-A535-C3509FC30F48}" type="pres">
      <dgm:prSet presAssocID="{FCD9F153-1473-4015-ACCA-6369F1CCA066}" presName="parentText" presStyleLbl="node1" presStyleIdx="5" presStyleCnt="6">
        <dgm:presLayoutVars>
          <dgm:chMax val="1"/>
          <dgm:bulletEnabled val="1"/>
        </dgm:presLayoutVars>
      </dgm:prSet>
      <dgm:spPr/>
    </dgm:pt>
  </dgm:ptLst>
  <dgm:cxnLst>
    <dgm:cxn modelId="{E7738C18-CCF6-41FE-9088-8389A2C41873}" srcId="{0FD737AF-D0F9-473D-9957-6B4CB210D4FA}" destId="{5B773BD6-970C-4C0F-B09C-733C41598607}" srcOrd="3" destOrd="0" parTransId="{8F911CF5-B91C-496D-98B2-89D7F753EFFC}" sibTransId="{2E768A1E-8854-4444-98F2-11E4E0167C08}"/>
    <dgm:cxn modelId="{931FE146-D267-F845-A083-93353AB47CB5}" type="presOf" srcId="{FCD9F153-1473-4015-ACCA-6369F1CCA066}" destId="{4601E9F7-FE13-3743-A535-C3509FC30F48}" srcOrd="0" destOrd="0" presId="urn:microsoft.com/office/officeart/2005/8/layout/vList5"/>
    <dgm:cxn modelId="{4C960651-BEA1-449F-ABCF-E1BBD4B30861}" srcId="{0FD737AF-D0F9-473D-9957-6B4CB210D4FA}" destId="{FCD9F153-1473-4015-ACCA-6369F1CCA066}" srcOrd="5" destOrd="0" parTransId="{FEA7C779-C8AA-422A-AC67-270B409EDAFA}" sibTransId="{31BBC2DD-850D-47D1-B2AC-AF96C8CBD9A8}"/>
    <dgm:cxn modelId="{F354265C-4E40-B343-B437-BB4A3301F198}" type="presOf" srcId="{3AA68D68-ECBC-4B33-8623-F85B14A4D406}" destId="{10FC151B-7D48-BC40-94FE-40DF12DB63B4}" srcOrd="0" destOrd="0" presId="urn:microsoft.com/office/officeart/2005/8/layout/vList5"/>
    <dgm:cxn modelId="{5E90705F-D17B-435D-B1ED-0167738D4D1F}" srcId="{0FD737AF-D0F9-473D-9957-6B4CB210D4FA}" destId="{3AA68D68-ECBC-4B33-8623-F85B14A4D406}" srcOrd="4" destOrd="0" parTransId="{109FE164-0738-4C61-8B77-2C2FD0ED5947}" sibTransId="{5F098B87-84B1-4884-96FC-5F0423FBC8F6}"/>
    <dgm:cxn modelId="{721D7B63-B794-A941-9831-045691337766}" type="presOf" srcId="{2BBF8D3F-545B-4A70-8DA2-93EBF089355D}" destId="{9A52EFBA-0B57-C341-8B56-A6893E986D48}" srcOrd="0" destOrd="0" presId="urn:microsoft.com/office/officeart/2005/8/layout/vList5"/>
    <dgm:cxn modelId="{CBCDAE9A-EADB-4348-8935-EF467A69FED0}" srcId="{0FD737AF-D0F9-473D-9957-6B4CB210D4FA}" destId="{2BBF8D3F-545B-4A70-8DA2-93EBF089355D}" srcOrd="2" destOrd="0" parTransId="{B71147B6-18AB-48BC-80B9-2E8D56714B15}" sibTransId="{EB054729-A11C-4A3A-8E8A-919132EB68CF}"/>
    <dgm:cxn modelId="{A58CEAA2-F0BA-D141-A019-20688F076CC0}" type="presOf" srcId="{0FD737AF-D0F9-473D-9957-6B4CB210D4FA}" destId="{550F9996-4DA8-2F43-A7C0-1461540F7B22}" srcOrd="0" destOrd="0" presId="urn:microsoft.com/office/officeart/2005/8/layout/vList5"/>
    <dgm:cxn modelId="{657294A7-946F-DE4A-8558-D9B602DD0E9C}" type="presOf" srcId="{B8A7F795-D80B-4D2C-96C5-D444171BF759}" destId="{712B8531-FB77-F14A-81A3-059B40E77D58}" srcOrd="0" destOrd="0" presId="urn:microsoft.com/office/officeart/2005/8/layout/vList5"/>
    <dgm:cxn modelId="{6F0D55A9-4DE7-E14D-98A6-9DDF869B857E}" type="presOf" srcId="{3E5530F5-42EF-45DB-94D7-695A2B7C4729}" destId="{7988ACFC-82BB-2F41-9B10-3A2B3770A52B}" srcOrd="0" destOrd="0" presId="urn:microsoft.com/office/officeart/2005/8/layout/vList5"/>
    <dgm:cxn modelId="{349381BC-6139-419D-B5E2-5EAFC973E85E}" srcId="{0FD737AF-D0F9-473D-9957-6B4CB210D4FA}" destId="{B8A7F795-D80B-4D2C-96C5-D444171BF759}" srcOrd="1" destOrd="0" parTransId="{867E848A-52D3-4071-8DC5-B11E61BF923C}" sibTransId="{33D12120-E20F-4481-B142-C3D4F1F3A206}"/>
    <dgm:cxn modelId="{FAF53DC4-FC8F-4065-9CC4-443603420780}" srcId="{0FD737AF-D0F9-473D-9957-6B4CB210D4FA}" destId="{3E5530F5-42EF-45DB-94D7-695A2B7C4729}" srcOrd="0" destOrd="0" parTransId="{6FED4DA6-786D-45B3-8DD3-F051F90D3230}" sibTransId="{EAFF2AD1-1629-44E5-A534-A62CC1FA2B94}"/>
    <dgm:cxn modelId="{95EFFACD-4AF7-314C-9514-2CECFBA6578D}" type="presOf" srcId="{5B773BD6-970C-4C0F-B09C-733C41598607}" destId="{360ADC28-9315-644A-B292-EE9261EAA766}" srcOrd="0" destOrd="0" presId="urn:microsoft.com/office/officeart/2005/8/layout/vList5"/>
    <dgm:cxn modelId="{B689AF0B-268B-F341-BB6C-0BE388309797}" type="presParOf" srcId="{550F9996-4DA8-2F43-A7C0-1461540F7B22}" destId="{70104281-496B-0544-A7E2-6B52872F88DC}" srcOrd="0" destOrd="0" presId="urn:microsoft.com/office/officeart/2005/8/layout/vList5"/>
    <dgm:cxn modelId="{20D07E4C-DACE-4445-AC92-13524487D048}" type="presParOf" srcId="{70104281-496B-0544-A7E2-6B52872F88DC}" destId="{7988ACFC-82BB-2F41-9B10-3A2B3770A52B}" srcOrd="0" destOrd="0" presId="urn:microsoft.com/office/officeart/2005/8/layout/vList5"/>
    <dgm:cxn modelId="{4E6DFAB2-721B-2F4F-88F7-BC2136C5076C}" type="presParOf" srcId="{550F9996-4DA8-2F43-A7C0-1461540F7B22}" destId="{6C4914FC-DA8B-C340-B223-9F83B5C7F3EE}" srcOrd="1" destOrd="0" presId="urn:microsoft.com/office/officeart/2005/8/layout/vList5"/>
    <dgm:cxn modelId="{AE38749D-9EBE-B04B-981E-7F038F2937B6}" type="presParOf" srcId="{550F9996-4DA8-2F43-A7C0-1461540F7B22}" destId="{7B5163D3-35E7-2749-B0E3-95A6B0EC6DF1}" srcOrd="2" destOrd="0" presId="urn:microsoft.com/office/officeart/2005/8/layout/vList5"/>
    <dgm:cxn modelId="{489C1295-B690-6744-8AA7-3B1948182CE9}" type="presParOf" srcId="{7B5163D3-35E7-2749-B0E3-95A6B0EC6DF1}" destId="{712B8531-FB77-F14A-81A3-059B40E77D58}" srcOrd="0" destOrd="0" presId="urn:microsoft.com/office/officeart/2005/8/layout/vList5"/>
    <dgm:cxn modelId="{B0DCCC35-50CD-574C-953E-D88E1E0F330B}" type="presParOf" srcId="{550F9996-4DA8-2F43-A7C0-1461540F7B22}" destId="{5C388AF2-CF62-3647-861D-04C9419A2113}" srcOrd="3" destOrd="0" presId="urn:microsoft.com/office/officeart/2005/8/layout/vList5"/>
    <dgm:cxn modelId="{3AA5DE1F-E931-AE47-BA97-4AEA3D06E8E9}" type="presParOf" srcId="{550F9996-4DA8-2F43-A7C0-1461540F7B22}" destId="{3C307439-27D0-424B-BA71-D289E7AC9DD7}" srcOrd="4" destOrd="0" presId="urn:microsoft.com/office/officeart/2005/8/layout/vList5"/>
    <dgm:cxn modelId="{BF539973-0AB1-3545-896D-CDC1790237FA}" type="presParOf" srcId="{3C307439-27D0-424B-BA71-D289E7AC9DD7}" destId="{9A52EFBA-0B57-C341-8B56-A6893E986D48}" srcOrd="0" destOrd="0" presId="urn:microsoft.com/office/officeart/2005/8/layout/vList5"/>
    <dgm:cxn modelId="{EAC06879-C6E3-924B-94D2-C85659A3D884}" type="presParOf" srcId="{550F9996-4DA8-2F43-A7C0-1461540F7B22}" destId="{39AC8EB0-47B3-C24F-B0D2-AD925C75C6E8}" srcOrd="5" destOrd="0" presId="urn:microsoft.com/office/officeart/2005/8/layout/vList5"/>
    <dgm:cxn modelId="{8E0D62AD-6DCA-AB40-922D-C803FE704500}" type="presParOf" srcId="{550F9996-4DA8-2F43-A7C0-1461540F7B22}" destId="{4FF827FE-4877-5A42-807C-ED63312BB654}" srcOrd="6" destOrd="0" presId="urn:microsoft.com/office/officeart/2005/8/layout/vList5"/>
    <dgm:cxn modelId="{343C827C-5765-9749-9957-7331663182A3}" type="presParOf" srcId="{4FF827FE-4877-5A42-807C-ED63312BB654}" destId="{360ADC28-9315-644A-B292-EE9261EAA766}" srcOrd="0" destOrd="0" presId="urn:microsoft.com/office/officeart/2005/8/layout/vList5"/>
    <dgm:cxn modelId="{CD59CD5E-41CD-2F4C-8D1C-309E650571C2}" type="presParOf" srcId="{550F9996-4DA8-2F43-A7C0-1461540F7B22}" destId="{38944C17-FA58-904E-93C2-93291D48BD7E}" srcOrd="7" destOrd="0" presId="urn:microsoft.com/office/officeart/2005/8/layout/vList5"/>
    <dgm:cxn modelId="{82A9A9A9-E32C-F247-BC12-1D3CC0267956}" type="presParOf" srcId="{550F9996-4DA8-2F43-A7C0-1461540F7B22}" destId="{B60CFAA9-0291-954A-9B91-146ACF40C22D}" srcOrd="8" destOrd="0" presId="urn:microsoft.com/office/officeart/2005/8/layout/vList5"/>
    <dgm:cxn modelId="{2D613CB6-DC27-5A46-93EC-E7CFCE4970C4}" type="presParOf" srcId="{B60CFAA9-0291-954A-9B91-146ACF40C22D}" destId="{10FC151B-7D48-BC40-94FE-40DF12DB63B4}" srcOrd="0" destOrd="0" presId="urn:microsoft.com/office/officeart/2005/8/layout/vList5"/>
    <dgm:cxn modelId="{680D5528-FE25-BA4B-9EEF-D308067834E6}" type="presParOf" srcId="{550F9996-4DA8-2F43-A7C0-1461540F7B22}" destId="{F1BCB24F-425C-6E48-8739-C2523C48DF4F}" srcOrd="9" destOrd="0" presId="urn:microsoft.com/office/officeart/2005/8/layout/vList5"/>
    <dgm:cxn modelId="{19F943DA-CB87-FA45-96F6-14F29B84315A}" type="presParOf" srcId="{550F9996-4DA8-2F43-A7C0-1461540F7B22}" destId="{80F98777-4063-7444-9DBB-E60DCE2026F5}" srcOrd="10" destOrd="0" presId="urn:microsoft.com/office/officeart/2005/8/layout/vList5"/>
    <dgm:cxn modelId="{8C925571-B578-5A45-8136-A34A4FFA404C}" type="presParOf" srcId="{80F98777-4063-7444-9DBB-E60DCE2026F5}" destId="{4601E9F7-FE13-3743-A535-C3509FC30F48}"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F311F-06CA-764E-9219-75AF3292E92F}">
      <dsp:nvSpPr>
        <dsp:cNvPr id="0" name=""/>
        <dsp:cNvSpPr/>
      </dsp:nvSpPr>
      <dsp:spPr>
        <a:xfrm>
          <a:off x="4621" y="0"/>
          <a:ext cx="2020453" cy="116513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Murine</a:t>
          </a:r>
        </a:p>
        <a:p>
          <a:pPr marL="228600" lvl="1" indent="-228600" algn="l" defTabSz="933450">
            <a:lnSpc>
              <a:spcPct val="90000"/>
            </a:lnSpc>
            <a:spcBef>
              <a:spcPct val="0"/>
            </a:spcBef>
            <a:spcAft>
              <a:spcPct val="15000"/>
            </a:spcAft>
            <a:buChar char="•"/>
          </a:pPr>
          <a:r>
            <a:rPr lang="en-US" sz="2100" kern="1200" dirty="0">
              <a:solidFill>
                <a:schemeClr val="tx1"/>
              </a:solidFill>
            </a:rPr>
            <a:t>(-</a:t>
          </a:r>
          <a:r>
            <a:rPr lang="en-US" sz="2100" kern="1200" dirty="0" err="1">
              <a:solidFill>
                <a:schemeClr val="tx1"/>
              </a:solidFill>
            </a:rPr>
            <a:t>omab</a:t>
          </a:r>
          <a:r>
            <a:rPr lang="en-US" sz="2100" kern="1200" dirty="0">
              <a:solidFill>
                <a:schemeClr val="tx1"/>
              </a:solidFill>
            </a:rPr>
            <a:t>)</a:t>
          </a:r>
        </a:p>
      </dsp:txBody>
      <dsp:txXfrm>
        <a:off x="38747" y="34126"/>
        <a:ext cx="1952201" cy="1096883"/>
      </dsp:txXfrm>
    </dsp:sp>
    <dsp:sp modelId="{75E4549A-856B-264D-BE10-E9086D88A03A}">
      <dsp:nvSpPr>
        <dsp:cNvPr id="0" name=""/>
        <dsp:cNvSpPr/>
      </dsp:nvSpPr>
      <dsp:spPr>
        <a:xfrm>
          <a:off x="2227119" y="332031"/>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227119" y="432245"/>
        <a:ext cx="299835" cy="300644"/>
      </dsp:txXfrm>
    </dsp:sp>
    <dsp:sp modelId="{CD013052-2CBC-4844-9B35-217A3A7AFE69}">
      <dsp:nvSpPr>
        <dsp:cNvPr id="0" name=""/>
        <dsp:cNvSpPr/>
      </dsp:nvSpPr>
      <dsp:spPr>
        <a:xfrm>
          <a:off x="2833255" y="0"/>
          <a:ext cx="2020453" cy="1165135"/>
        </a:xfrm>
        <a:prstGeom prst="roundRect">
          <a:avLst>
            <a:gd name="adj" fmla="val 10000"/>
          </a:avLst>
        </a:prstGeom>
        <a:gradFill flip="none" rotWithShape="0">
          <a:gsLst>
            <a:gs pos="0">
              <a:schemeClr val="accent1">
                <a:lumMod val="40000"/>
                <a:lumOff val="60000"/>
                <a:shade val="30000"/>
                <a:satMod val="115000"/>
              </a:schemeClr>
            </a:gs>
            <a:gs pos="50000">
              <a:schemeClr val="accent6">
                <a:lumMod val="40000"/>
                <a:lumOff val="60000"/>
              </a:schemeClr>
            </a:gs>
            <a:gs pos="100000">
              <a:schemeClr val="accent1">
                <a:lumMod val="40000"/>
                <a:lumOff val="60000"/>
                <a:shade val="100000"/>
                <a:satMod val="115000"/>
              </a:scheme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Chimeric</a:t>
          </a:r>
        </a:p>
        <a:p>
          <a:pPr marL="228600" lvl="1" indent="-228600" algn="l" defTabSz="933450">
            <a:lnSpc>
              <a:spcPct val="90000"/>
            </a:lnSpc>
            <a:spcBef>
              <a:spcPct val="0"/>
            </a:spcBef>
            <a:spcAft>
              <a:spcPct val="15000"/>
            </a:spcAft>
            <a:buChar char="•"/>
          </a:pPr>
          <a:r>
            <a:rPr lang="en-US" sz="2100" kern="1200" dirty="0"/>
            <a:t>(-</a:t>
          </a:r>
          <a:r>
            <a:rPr lang="en-US" sz="2100" kern="1200" dirty="0" err="1"/>
            <a:t>ximab</a:t>
          </a:r>
          <a:r>
            <a:rPr lang="en-US" sz="2100" kern="1200" dirty="0"/>
            <a:t>)</a:t>
          </a:r>
        </a:p>
      </dsp:txBody>
      <dsp:txXfrm>
        <a:off x="2867381" y="34126"/>
        <a:ext cx="1952201" cy="1096883"/>
      </dsp:txXfrm>
    </dsp:sp>
    <dsp:sp modelId="{51231E26-6D38-E34F-9173-840ECC29F690}">
      <dsp:nvSpPr>
        <dsp:cNvPr id="0" name=""/>
        <dsp:cNvSpPr/>
      </dsp:nvSpPr>
      <dsp:spPr>
        <a:xfrm>
          <a:off x="5055754" y="332031"/>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055754" y="432245"/>
        <a:ext cx="299835" cy="300644"/>
      </dsp:txXfrm>
    </dsp:sp>
    <dsp:sp modelId="{22B9BAA5-AC99-484B-829C-B51D47BD1C9E}">
      <dsp:nvSpPr>
        <dsp:cNvPr id="0" name=""/>
        <dsp:cNvSpPr/>
      </dsp:nvSpPr>
      <dsp:spPr>
        <a:xfrm>
          <a:off x="5661890" y="0"/>
          <a:ext cx="2020453" cy="1165135"/>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6">
                <a:lumMod val="40000"/>
                <a:lumOff val="60000"/>
              </a:schemeClr>
            </a:gs>
            <a:gs pos="100000">
              <a:schemeClr val="accent6">
                <a:lumMod val="20000"/>
                <a:lumOff val="8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Humanized</a:t>
          </a:r>
        </a:p>
        <a:p>
          <a:pPr marL="228600" lvl="1" indent="-228600" algn="l" defTabSz="933450">
            <a:lnSpc>
              <a:spcPct val="90000"/>
            </a:lnSpc>
            <a:spcBef>
              <a:spcPct val="0"/>
            </a:spcBef>
            <a:spcAft>
              <a:spcPct val="15000"/>
            </a:spcAft>
            <a:buChar char="•"/>
          </a:pPr>
          <a:r>
            <a:rPr lang="en-US" sz="2100" kern="1200" dirty="0"/>
            <a:t>(-</a:t>
          </a:r>
          <a:r>
            <a:rPr lang="en-US" sz="2100" kern="1200" dirty="0" err="1"/>
            <a:t>zumab</a:t>
          </a:r>
          <a:r>
            <a:rPr lang="en-US" sz="2100" kern="1200" dirty="0"/>
            <a:t>)</a:t>
          </a:r>
        </a:p>
      </dsp:txBody>
      <dsp:txXfrm>
        <a:off x="5696016" y="34126"/>
        <a:ext cx="1952201" cy="1096883"/>
      </dsp:txXfrm>
    </dsp:sp>
    <dsp:sp modelId="{A549F709-4BB1-BF45-8FF7-986902BFB307}">
      <dsp:nvSpPr>
        <dsp:cNvPr id="0" name=""/>
        <dsp:cNvSpPr/>
      </dsp:nvSpPr>
      <dsp:spPr>
        <a:xfrm>
          <a:off x="7884389" y="332031"/>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884389" y="432245"/>
        <a:ext cx="299835" cy="300644"/>
      </dsp:txXfrm>
    </dsp:sp>
    <dsp:sp modelId="{D067466A-D67C-3E4E-A51F-8BCF2741C149}">
      <dsp:nvSpPr>
        <dsp:cNvPr id="0" name=""/>
        <dsp:cNvSpPr/>
      </dsp:nvSpPr>
      <dsp:spPr>
        <a:xfrm>
          <a:off x="8490525" y="0"/>
          <a:ext cx="2020453" cy="1165135"/>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Fully Human</a:t>
          </a:r>
        </a:p>
        <a:p>
          <a:pPr marL="228600" lvl="1" indent="-228600" algn="l" defTabSz="933450">
            <a:lnSpc>
              <a:spcPct val="90000"/>
            </a:lnSpc>
            <a:spcBef>
              <a:spcPct val="0"/>
            </a:spcBef>
            <a:spcAft>
              <a:spcPct val="15000"/>
            </a:spcAft>
            <a:buChar char="•"/>
          </a:pPr>
          <a:r>
            <a:rPr lang="en-US" sz="2100" kern="1200" dirty="0"/>
            <a:t>(-</a:t>
          </a:r>
          <a:r>
            <a:rPr lang="en-US" sz="2100" kern="1200" dirty="0" err="1"/>
            <a:t>umab</a:t>
          </a:r>
          <a:r>
            <a:rPr lang="en-US" sz="2100" kern="1200" dirty="0"/>
            <a:t>)</a:t>
          </a:r>
        </a:p>
      </dsp:txBody>
      <dsp:txXfrm>
        <a:off x="8524651" y="34126"/>
        <a:ext cx="1952201" cy="10968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DD975-F365-0A4A-A497-6726E224BC46}">
      <dsp:nvSpPr>
        <dsp:cNvPr id="0" name=""/>
        <dsp:cNvSpPr/>
      </dsp:nvSpPr>
      <dsp:spPr>
        <a:xfrm>
          <a:off x="0" y="20709"/>
          <a:ext cx="7364229" cy="767520"/>
        </a:xfrm>
        <a:prstGeom prst="roundRect">
          <a:avLst/>
        </a:prstGeom>
        <a:solidFill>
          <a:srgbClr val="8B1B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Bronchial Asthma</a:t>
          </a:r>
        </a:p>
      </dsp:txBody>
      <dsp:txXfrm>
        <a:off x="37467" y="58176"/>
        <a:ext cx="7289295" cy="692586"/>
      </dsp:txXfrm>
    </dsp:sp>
    <dsp:sp modelId="{C7AE5885-65DA-9442-8133-EFCAC4B1F595}">
      <dsp:nvSpPr>
        <dsp:cNvPr id="0" name=""/>
        <dsp:cNvSpPr/>
      </dsp:nvSpPr>
      <dsp:spPr>
        <a:xfrm>
          <a:off x="0" y="906309"/>
          <a:ext cx="7364229" cy="76752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Chronic Rhinosinusitis with Nasal Polyposis</a:t>
          </a:r>
        </a:p>
      </dsp:txBody>
      <dsp:txXfrm>
        <a:off x="37467" y="943776"/>
        <a:ext cx="7289295" cy="692586"/>
      </dsp:txXfrm>
    </dsp:sp>
    <dsp:sp modelId="{64F9E5D5-3704-CB46-811E-9FF418778CC7}">
      <dsp:nvSpPr>
        <dsp:cNvPr id="0" name=""/>
        <dsp:cNvSpPr/>
      </dsp:nvSpPr>
      <dsp:spPr>
        <a:xfrm>
          <a:off x="0" y="1791909"/>
          <a:ext cx="7364229" cy="7675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Chronic Spontaneous Urticaria</a:t>
          </a:r>
        </a:p>
      </dsp:txBody>
      <dsp:txXfrm>
        <a:off x="37467" y="1829376"/>
        <a:ext cx="7289295" cy="692586"/>
      </dsp:txXfrm>
    </dsp:sp>
    <dsp:sp modelId="{D4D776EB-A2BF-F848-84F9-84F91830D2D1}">
      <dsp:nvSpPr>
        <dsp:cNvPr id="0" name=""/>
        <dsp:cNvSpPr/>
      </dsp:nvSpPr>
      <dsp:spPr>
        <a:xfrm>
          <a:off x="0" y="2677509"/>
          <a:ext cx="7364229" cy="76752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Atopic Dermatitis</a:t>
          </a:r>
        </a:p>
      </dsp:txBody>
      <dsp:txXfrm>
        <a:off x="37467" y="2714976"/>
        <a:ext cx="7289295" cy="692586"/>
      </dsp:txXfrm>
    </dsp:sp>
    <dsp:sp modelId="{C0736A66-D8BF-3A43-9477-DD6F45439731}">
      <dsp:nvSpPr>
        <dsp:cNvPr id="0" name=""/>
        <dsp:cNvSpPr/>
      </dsp:nvSpPr>
      <dsp:spPr>
        <a:xfrm>
          <a:off x="0" y="3563109"/>
          <a:ext cx="7364229" cy="7675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Food Allergy</a:t>
          </a:r>
        </a:p>
      </dsp:txBody>
      <dsp:txXfrm>
        <a:off x="37467" y="3600576"/>
        <a:ext cx="7289295"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ABAA1-50A3-4F4F-80F6-1152DC5ACE7E}">
      <dsp:nvSpPr>
        <dsp:cNvPr id="0" name=""/>
        <dsp:cNvSpPr/>
      </dsp:nvSpPr>
      <dsp:spPr>
        <a:xfrm>
          <a:off x="2113788" y="2318313"/>
          <a:ext cx="1563624" cy="1563624"/>
        </a:xfrm>
        <a:prstGeom prst="ellipse">
          <a:avLst/>
        </a:prstGeom>
        <a:solidFill>
          <a:srgbClr val="C0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Step 5 </a:t>
          </a:r>
        </a:p>
      </dsp:txBody>
      <dsp:txXfrm>
        <a:off x="2342775" y="2547300"/>
        <a:ext cx="1105650" cy="1105650"/>
      </dsp:txXfrm>
    </dsp:sp>
    <dsp:sp modelId="{9506DE04-2EE4-C94A-AAE6-C839043AF612}">
      <dsp:nvSpPr>
        <dsp:cNvPr id="0" name=""/>
        <dsp:cNvSpPr/>
      </dsp:nvSpPr>
      <dsp:spPr>
        <a:xfrm rot="11700000">
          <a:off x="720413" y="2477542"/>
          <a:ext cx="1366474"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76342D-B6CD-5444-AC04-EF03CDFBFAD2}">
      <dsp:nvSpPr>
        <dsp:cNvPr id="0" name=""/>
        <dsp:cNvSpPr/>
      </dsp:nvSpPr>
      <dsp:spPr>
        <a:xfrm>
          <a:off x="972" y="1929347"/>
          <a:ext cx="1485442" cy="1188354"/>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LAMA</a:t>
          </a:r>
        </a:p>
      </dsp:txBody>
      <dsp:txXfrm>
        <a:off x="35778" y="1964153"/>
        <a:ext cx="1415830" cy="1118742"/>
      </dsp:txXfrm>
    </dsp:sp>
    <dsp:sp modelId="{EB661547-A34D-9841-AE5B-8F99FA3538B5}">
      <dsp:nvSpPr>
        <dsp:cNvPr id="0" name=""/>
        <dsp:cNvSpPr/>
      </dsp:nvSpPr>
      <dsp:spPr>
        <a:xfrm rot="14700000">
          <a:off x="1559595" y="1477445"/>
          <a:ext cx="1366474"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900CB7-87D1-3744-875F-A6A6091C80DF}">
      <dsp:nvSpPr>
        <dsp:cNvPr id="0" name=""/>
        <dsp:cNvSpPr/>
      </dsp:nvSpPr>
      <dsp:spPr>
        <a:xfrm>
          <a:off x="1211362" y="486861"/>
          <a:ext cx="1485442" cy="1188354"/>
        </a:xfrm>
        <a:prstGeom prst="roundRect">
          <a:avLst>
            <a:gd name="adj" fmla="val 10000"/>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High Dose ICS</a:t>
          </a:r>
        </a:p>
      </dsp:txBody>
      <dsp:txXfrm>
        <a:off x="1246168" y="521667"/>
        <a:ext cx="1415830" cy="1118742"/>
      </dsp:txXfrm>
    </dsp:sp>
    <dsp:sp modelId="{78223C0D-9829-7C4D-A48D-15B38D23B72F}">
      <dsp:nvSpPr>
        <dsp:cNvPr id="0" name=""/>
        <dsp:cNvSpPr/>
      </dsp:nvSpPr>
      <dsp:spPr>
        <a:xfrm rot="17700000">
          <a:off x="2865130" y="1477445"/>
          <a:ext cx="1366474"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25B22A-5B0E-194B-AB08-17578E81FE49}">
      <dsp:nvSpPr>
        <dsp:cNvPr id="0" name=""/>
        <dsp:cNvSpPr/>
      </dsp:nvSpPr>
      <dsp:spPr>
        <a:xfrm>
          <a:off x="3094394" y="486861"/>
          <a:ext cx="1485442" cy="1188354"/>
        </a:xfrm>
        <a:prstGeom prst="roundRect">
          <a:avLst>
            <a:gd name="adj" fmla="val 10000"/>
          </a:avLst>
        </a:prstGeom>
        <a:solidFill>
          <a:schemeClr val="bg2">
            <a:lumMod val="1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LABA</a:t>
          </a:r>
        </a:p>
      </dsp:txBody>
      <dsp:txXfrm>
        <a:off x="3129200" y="521667"/>
        <a:ext cx="1415830" cy="1118742"/>
      </dsp:txXfrm>
    </dsp:sp>
    <dsp:sp modelId="{04373C17-6818-2A46-847A-AA0BB9C6C352}">
      <dsp:nvSpPr>
        <dsp:cNvPr id="0" name=""/>
        <dsp:cNvSpPr/>
      </dsp:nvSpPr>
      <dsp:spPr>
        <a:xfrm rot="20700000">
          <a:off x="3704311" y="2477542"/>
          <a:ext cx="1366474" cy="44563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FEBB42-1EEC-BA4D-87F4-F13DD0E160B2}">
      <dsp:nvSpPr>
        <dsp:cNvPr id="0" name=""/>
        <dsp:cNvSpPr/>
      </dsp:nvSpPr>
      <dsp:spPr>
        <a:xfrm>
          <a:off x="4304784" y="1929347"/>
          <a:ext cx="1485442" cy="1188354"/>
        </a:xfrm>
        <a:prstGeom prst="roundRect">
          <a:avLst>
            <a:gd name="adj" fmla="val 10000"/>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Low Dose OCS</a:t>
          </a:r>
        </a:p>
      </dsp:txBody>
      <dsp:txXfrm>
        <a:off x="4339590" y="1964153"/>
        <a:ext cx="1415830" cy="1118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0013-7A19-A04D-A552-27FBF7CEFABF}">
      <dsp:nvSpPr>
        <dsp:cNvPr id="0" name=""/>
        <dsp:cNvSpPr/>
      </dsp:nvSpPr>
      <dsp:spPr>
        <a:xfrm>
          <a:off x="0" y="237618"/>
          <a:ext cx="3552777" cy="4031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800F-CB3E-A043-9A90-113D4AF1E737}">
      <dsp:nvSpPr>
        <dsp:cNvPr id="0" name=""/>
        <dsp:cNvSpPr/>
      </dsp:nvSpPr>
      <dsp:spPr>
        <a:xfrm>
          <a:off x="177638" y="1458"/>
          <a:ext cx="2486943"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11200">
            <a:lnSpc>
              <a:spcPct val="90000"/>
            </a:lnSpc>
            <a:spcBef>
              <a:spcPct val="0"/>
            </a:spcBef>
            <a:spcAft>
              <a:spcPct val="35000"/>
            </a:spcAft>
            <a:buNone/>
          </a:pPr>
          <a:r>
            <a:rPr lang="en-US" sz="1600" kern="1200"/>
            <a:t>Childhood Onset asthma</a:t>
          </a:r>
        </a:p>
      </dsp:txBody>
      <dsp:txXfrm>
        <a:off x="200695" y="24515"/>
        <a:ext cx="2440829" cy="426206"/>
      </dsp:txXfrm>
    </dsp:sp>
    <dsp:sp modelId="{D67F1B56-837E-4A41-B9DF-9D55339D59CD}">
      <dsp:nvSpPr>
        <dsp:cNvPr id="0" name=""/>
        <dsp:cNvSpPr/>
      </dsp:nvSpPr>
      <dsp:spPr>
        <a:xfrm>
          <a:off x="0" y="963378"/>
          <a:ext cx="3552777" cy="14615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5735" tIns="333248" rIns="27573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Allergic rhinitis</a:t>
          </a:r>
        </a:p>
        <a:p>
          <a:pPr marL="171450" lvl="1" indent="-171450" algn="l" defTabSz="711200">
            <a:lnSpc>
              <a:spcPct val="90000"/>
            </a:lnSpc>
            <a:spcBef>
              <a:spcPct val="0"/>
            </a:spcBef>
            <a:spcAft>
              <a:spcPct val="15000"/>
            </a:spcAft>
            <a:buChar char="•"/>
          </a:pPr>
          <a:r>
            <a:rPr lang="en-US" sz="1600" kern="1200" dirty="0"/>
            <a:t>Chronic idiopathic urticaria</a:t>
          </a:r>
        </a:p>
        <a:p>
          <a:pPr marL="171450" lvl="1" indent="-171450" algn="l" defTabSz="711200">
            <a:lnSpc>
              <a:spcPct val="90000"/>
            </a:lnSpc>
            <a:spcBef>
              <a:spcPct val="0"/>
            </a:spcBef>
            <a:spcAft>
              <a:spcPct val="15000"/>
            </a:spcAft>
            <a:buChar char="•"/>
          </a:pPr>
          <a:r>
            <a:rPr lang="en-US" sz="1600" kern="1200" dirty="0"/>
            <a:t>Food Allergy </a:t>
          </a:r>
        </a:p>
        <a:p>
          <a:pPr marL="171450" lvl="1" indent="-171450" algn="l" defTabSz="711200">
            <a:lnSpc>
              <a:spcPct val="90000"/>
            </a:lnSpc>
            <a:spcBef>
              <a:spcPct val="0"/>
            </a:spcBef>
            <a:spcAft>
              <a:spcPct val="15000"/>
            </a:spcAft>
            <a:buChar char="•"/>
          </a:pPr>
          <a:r>
            <a:rPr lang="en-US" sz="1600" kern="1200" dirty="0"/>
            <a:t>CRSwNP</a:t>
          </a:r>
        </a:p>
      </dsp:txBody>
      <dsp:txXfrm>
        <a:off x="0" y="963378"/>
        <a:ext cx="3552777" cy="1461599"/>
      </dsp:txXfrm>
    </dsp:sp>
    <dsp:sp modelId="{375037C0-CEEE-744A-9B90-5137266014BD}">
      <dsp:nvSpPr>
        <dsp:cNvPr id="0" name=""/>
        <dsp:cNvSpPr/>
      </dsp:nvSpPr>
      <dsp:spPr>
        <a:xfrm>
          <a:off x="177638" y="727218"/>
          <a:ext cx="2486943"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11200">
            <a:lnSpc>
              <a:spcPct val="90000"/>
            </a:lnSpc>
            <a:spcBef>
              <a:spcPct val="0"/>
            </a:spcBef>
            <a:spcAft>
              <a:spcPct val="35000"/>
            </a:spcAft>
            <a:buNone/>
          </a:pPr>
          <a:r>
            <a:rPr lang="en-US" sz="1600" kern="1200"/>
            <a:t>Comorbidities :</a:t>
          </a:r>
        </a:p>
      </dsp:txBody>
      <dsp:txXfrm>
        <a:off x="200695" y="750275"/>
        <a:ext cx="2440829"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0013-7A19-A04D-A552-27FBF7CEFABF}">
      <dsp:nvSpPr>
        <dsp:cNvPr id="0" name=""/>
        <dsp:cNvSpPr/>
      </dsp:nvSpPr>
      <dsp:spPr>
        <a:xfrm>
          <a:off x="0" y="310518"/>
          <a:ext cx="3552777" cy="4283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800F-CB3E-A043-9A90-113D4AF1E737}">
      <dsp:nvSpPr>
        <dsp:cNvPr id="0" name=""/>
        <dsp:cNvSpPr/>
      </dsp:nvSpPr>
      <dsp:spPr>
        <a:xfrm>
          <a:off x="177638" y="59598"/>
          <a:ext cx="2486943" cy="50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55650">
            <a:lnSpc>
              <a:spcPct val="90000"/>
            </a:lnSpc>
            <a:spcBef>
              <a:spcPct val="0"/>
            </a:spcBef>
            <a:spcAft>
              <a:spcPct val="35000"/>
            </a:spcAft>
            <a:buNone/>
          </a:pPr>
          <a:r>
            <a:rPr lang="en-US" sz="1700" kern="1200" dirty="0"/>
            <a:t>Late Onset asthma</a:t>
          </a:r>
        </a:p>
      </dsp:txBody>
      <dsp:txXfrm>
        <a:off x="202136" y="84096"/>
        <a:ext cx="2437947" cy="452844"/>
      </dsp:txXfrm>
    </dsp:sp>
    <dsp:sp modelId="{D67F1B56-837E-4A41-B9DF-9D55339D59CD}">
      <dsp:nvSpPr>
        <dsp:cNvPr id="0" name=""/>
        <dsp:cNvSpPr/>
      </dsp:nvSpPr>
      <dsp:spPr>
        <a:xfrm>
          <a:off x="0" y="1081638"/>
          <a:ext cx="3552777" cy="12851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5735" tIns="354076" rIns="27573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Chronic Sinusitis with NP</a:t>
          </a:r>
        </a:p>
        <a:p>
          <a:pPr marL="171450" lvl="1" indent="-171450" algn="l" defTabSz="755650">
            <a:lnSpc>
              <a:spcPct val="90000"/>
            </a:lnSpc>
            <a:spcBef>
              <a:spcPct val="0"/>
            </a:spcBef>
            <a:spcAft>
              <a:spcPct val="15000"/>
            </a:spcAft>
            <a:buChar char="•"/>
          </a:pPr>
          <a:r>
            <a:rPr lang="en-US" sz="1700" kern="1200" dirty="0"/>
            <a:t>EGPA</a:t>
          </a:r>
        </a:p>
        <a:p>
          <a:pPr marL="171450" lvl="1" indent="-171450" algn="l" defTabSz="755650">
            <a:lnSpc>
              <a:spcPct val="90000"/>
            </a:lnSpc>
            <a:spcBef>
              <a:spcPct val="0"/>
            </a:spcBef>
            <a:spcAft>
              <a:spcPct val="15000"/>
            </a:spcAft>
            <a:buChar char="•"/>
          </a:pPr>
          <a:r>
            <a:rPr lang="en-US" sz="1700" kern="1200" dirty="0"/>
            <a:t>HES</a:t>
          </a:r>
        </a:p>
      </dsp:txBody>
      <dsp:txXfrm>
        <a:off x="0" y="1081638"/>
        <a:ext cx="3552777" cy="1285199"/>
      </dsp:txXfrm>
    </dsp:sp>
    <dsp:sp modelId="{375037C0-CEEE-744A-9B90-5137266014BD}">
      <dsp:nvSpPr>
        <dsp:cNvPr id="0" name=""/>
        <dsp:cNvSpPr/>
      </dsp:nvSpPr>
      <dsp:spPr>
        <a:xfrm>
          <a:off x="177638" y="830718"/>
          <a:ext cx="2486943" cy="501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55650">
            <a:lnSpc>
              <a:spcPct val="90000"/>
            </a:lnSpc>
            <a:spcBef>
              <a:spcPct val="0"/>
            </a:spcBef>
            <a:spcAft>
              <a:spcPct val="35000"/>
            </a:spcAft>
            <a:buNone/>
          </a:pPr>
          <a:r>
            <a:rPr lang="en-US" sz="1700" kern="1200"/>
            <a:t>Comorbidities :</a:t>
          </a:r>
        </a:p>
      </dsp:txBody>
      <dsp:txXfrm>
        <a:off x="202136" y="855216"/>
        <a:ext cx="2437947" cy="452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10013-7A19-A04D-A552-27FBF7CEFABF}">
      <dsp:nvSpPr>
        <dsp:cNvPr id="0" name=""/>
        <dsp:cNvSpPr/>
      </dsp:nvSpPr>
      <dsp:spPr>
        <a:xfrm>
          <a:off x="0" y="363618"/>
          <a:ext cx="3552777" cy="4031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75800F-CB3E-A043-9A90-113D4AF1E737}">
      <dsp:nvSpPr>
        <dsp:cNvPr id="0" name=""/>
        <dsp:cNvSpPr/>
      </dsp:nvSpPr>
      <dsp:spPr>
        <a:xfrm>
          <a:off x="177638" y="127458"/>
          <a:ext cx="2486943"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11200">
            <a:lnSpc>
              <a:spcPct val="90000"/>
            </a:lnSpc>
            <a:spcBef>
              <a:spcPct val="0"/>
            </a:spcBef>
            <a:spcAft>
              <a:spcPct val="35000"/>
            </a:spcAft>
            <a:buNone/>
          </a:pPr>
          <a:r>
            <a:rPr lang="en-US" sz="1600" u="none" kern="1200" dirty="0"/>
            <a:t>Adult / Late Onset </a:t>
          </a:r>
          <a:r>
            <a:rPr lang="en-US" sz="1600" kern="1200" dirty="0"/>
            <a:t>asthma</a:t>
          </a:r>
        </a:p>
      </dsp:txBody>
      <dsp:txXfrm>
        <a:off x="200695" y="150515"/>
        <a:ext cx="2440829" cy="426206"/>
      </dsp:txXfrm>
    </dsp:sp>
    <dsp:sp modelId="{D67F1B56-837E-4A41-B9DF-9D55339D59CD}">
      <dsp:nvSpPr>
        <dsp:cNvPr id="0" name=""/>
        <dsp:cNvSpPr/>
      </dsp:nvSpPr>
      <dsp:spPr>
        <a:xfrm>
          <a:off x="0" y="1089378"/>
          <a:ext cx="3552777" cy="12095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5735" tIns="333248" rIns="27573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Nasal Polyposis</a:t>
          </a:r>
        </a:p>
        <a:p>
          <a:pPr marL="171450" lvl="1" indent="-171450" algn="l" defTabSz="711200">
            <a:lnSpc>
              <a:spcPct val="90000"/>
            </a:lnSpc>
            <a:spcBef>
              <a:spcPct val="0"/>
            </a:spcBef>
            <a:spcAft>
              <a:spcPct val="15000"/>
            </a:spcAft>
            <a:buChar char="•"/>
          </a:pPr>
          <a:r>
            <a:rPr lang="en-US" sz="1600" kern="1200" dirty="0"/>
            <a:t>Airway Mucus</a:t>
          </a:r>
        </a:p>
        <a:p>
          <a:pPr marL="171450" lvl="1" indent="-171450" algn="l" defTabSz="711200">
            <a:lnSpc>
              <a:spcPct val="90000"/>
            </a:lnSpc>
            <a:spcBef>
              <a:spcPct val="0"/>
            </a:spcBef>
            <a:spcAft>
              <a:spcPct val="15000"/>
            </a:spcAft>
            <a:buChar char="•"/>
          </a:pPr>
          <a:r>
            <a:rPr lang="en-US" sz="1600" kern="1200" dirty="0"/>
            <a:t>HES / CEP</a:t>
          </a:r>
        </a:p>
      </dsp:txBody>
      <dsp:txXfrm>
        <a:off x="0" y="1089378"/>
        <a:ext cx="3552777" cy="1209599"/>
      </dsp:txXfrm>
    </dsp:sp>
    <dsp:sp modelId="{375037C0-CEEE-744A-9B90-5137266014BD}">
      <dsp:nvSpPr>
        <dsp:cNvPr id="0" name=""/>
        <dsp:cNvSpPr/>
      </dsp:nvSpPr>
      <dsp:spPr>
        <a:xfrm>
          <a:off x="177638" y="853218"/>
          <a:ext cx="2486943" cy="472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001" tIns="0" rIns="94001" bIns="0" numCol="1" spcCol="1270" anchor="ctr" anchorCtr="0">
          <a:noAutofit/>
        </a:bodyPr>
        <a:lstStyle/>
        <a:p>
          <a:pPr marL="0" lvl="0" indent="0" algn="l" defTabSz="711200">
            <a:lnSpc>
              <a:spcPct val="90000"/>
            </a:lnSpc>
            <a:spcBef>
              <a:spcPct val="0"/>
            </a:spcBef>
            <a:spcAft>
              <a:spcPct val="35000"/>
            </a:spcAft>
            <a:buNone/>
          </a:pPr>
          <a:r>
            <a:rPr lang="en-US" sz="1600" kern="1200"/>
            <a:t>Comorbidities :</a:t>
          </a:r>
        </a:p>
      </dsp:txBody>
      <dsp:txXfrm>
        <a:off x="200695" y="876275"/>
        <a:ext cx="2440829"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A4254-2344-EB49-9E7A-2941E7A12731}">
      <dsp:nvSpPr>
        <dsp:cNvPr id="0" name=""/>
        <dsp:cNvSpPr/>
      </dsp:nvSpPr>
      <dsp:spPr>
        <a:xfrm>
          <a:off x="0" y="787527"/>
          <a:ext cx="6479636"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Omalizumab</a:t>
          </a:r>
        </a:p>
      </dsp:txBody>
      <dsp:txXfrm>
        <a:off x="30442" y="817969"/>
        <a:ext cx="6418752" cy="562726"/>
      </dsp:txXfrm>
    </dsp:sp>
    <dsp:sp modelId="{BF95EEC2-0DC9-C144-90F1-A0DF3C95A8A3}">
      <dsp:nvSpPr>
        <dsp:cNvPr id="0" name=""/>
        <dsp:cNvSpPr/>
      </dsp:nvSpPr>
      <dsp:spPr>
        <a:xfrm>
          <a:off x="0" y="1486017"/>
          <a:ext cx="6479636" cy="623610"/>
        </a:xfrm>
        <a:prstGeom prst="roundRect">
          <a:avLst/>
        </a:prstGeom>
        <a:solidFill>
          <a:srgbClr val="8B1B6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Dupulimab / Benralizumab / Mepolizumab</a:t>
          </a:r>
        </a:p>
      </dsp:txBody>
      <dsp:txXfrm>
        <a:off x="30442" y="1516459"/>
        <a:ext cx="6418752" cy="562726"/>
      </dsp:txXfrm>
    </dsp:sp>
    <dsp:sp modelId="{DB67BA28-7B7C-ED4C-944F-6CC463251C2D}">
      <dsp:nvSpPr>
        <dsp:cNvPr id="0" name=""/>
        <dsp:cNvSpPr/>
      </dsp:nvSpPr>
      <dsp:spPr>
        <a:xfrm>
          <a:off x="0" y="2184507"/>
          <a:ext cx="6479636" cy="623610"/>
        </a:xfrm>
        <a:prstGeom prst="round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Omalizumab</a:t>
          </a:r>
        </a:p>
      </dsp:txBody>
      <dsp:txXfrm>
        <a:off x="30442" y="2214949"/>
        <a:ext cx="6418752" cy="562726"/>
      </dsp:txXfrm>
    </dsp:sp>
    <dsp:sp modelId="{BE9B07CC-36CA-904C-926C-BE54932ECB76}">
      <dsp:nvSpPr>
        <dsp:cNvPr id="0" name=""/>
        <dsp:cNvSpPr/>
      </dsp:nvSpPr>
      <dsp:spPr>
        <a:xfrm>
          <a:off x="0" y="2882997"/>
          <a:ext cx="6479636" cy="623610"/>
        </a:xfrm>
        <a:prstGeom prst="round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Dupulimab</a:t>
          </a:r>
        </a:p>
      </dsp:txBody>
      <dsp:txXfrm>
        <a:off x="30442" y="2913439"/>
        <a:ext cx="6418752" cy="562726"/>
      </dsp:txXfrm>
    </dsp:sp>
    <dsp:sp modelId="{FC69DA00-A228-744A-B3DB-F96CC4D01696}">
      <dsp:nvSpPr>
        <dsp:cNvPr id="0" name=""/>
        <dsp:cNvSpPr/>
      </dsp:nvSpPr>
      <dsp:spPr>
        <a:xfrm>
          <a:off x="0" y="3581488"/>
          <a:ext cx="6479636" cy="623610"/>
        </a:xfrm>
        <a:prstGeom prst="round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Omalizumab</a:t>
          </a:r>
        </a:p>
      </dsp:txBody>
      <dsp:txXfrm>
        <a:off x="30442" y="3611930"/>
        <a:ext cx="6418752" cy="562726"/>
      </dsp:txXfrm>
    </dsp:sp>
    <dsp:sp modelId="{622D1097-1CC0-0D4E-9C9A-A7EBF16670A6}">
      <dsp:nvSpPr>
        <dsp:cNvPr id="0" name=""/>
        <dsp:cNvSpPr/>
      </dsp:nvSpPr>
      <dsp:spPr>
        <a:xfrm>
          <a:off x="0" y="4335383"/>
          <a:ext cx="6479636" cy="62361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Omalizumab / Mepolizumab or Benralizumab</a:t>
          </a:r>
        </a:p>
      </dsp:txBody>
      <dsp:txXfrm>
        <a:off x="30442" y="4365825"/>
        <a:ext cx="6418752" cy="5627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8ACFC-82BB-2F41-9B10-3A2B3770A52B}">
      <dsp:nvSpPr>
        <dsp:cNvPr id="0" name=""/>
        <dsp:cNvSpPr/>
      </dsp:nvSpPr>
      <dsp:spPr>
        <a:xfrm>
          <a:off x="3208150" y="39563"/>
          <a:ext cx="3621023" cy="69583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Allergic Rhinitis </a:t>
          </a:r>
        </a:p>
      </dsp:txBody>
      <dsp:txXfrm>
        <a:off x="3242118" y="73531"/>
        <a:ext cx="3553087" cy="627895"/>
      </dsp:txXfrm>
    </dsp:sp>
    <dsp:sp modelId="{712B8531-FB77-F14A-81A3-059B40E77D58}">
      <dsp:nvSpPr>
        <dsp:cNvPr id="0" name=""/>
        <dsp:cNvSpPr/>
      </dsp:nvSpPr>
      <dsp:spPr>
        <a:xfrm>
          <a:off x="3204964" y="744635"/>
          <a:ext cx="3621023" cy="695831"/>
        </a:xfrm>
        <a:prstGeom prst="roundRect">
          <a:avLst/>
        </a:prstGeom>
        <a:solidFill>
          <a:srgbClr val="8B1B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CRSwNP</a:t>
          </a:r>
        </a:p>
      </dsp:txBody>
      <dsp:txXfrm>
        <a:off x="3238932" y="778603"/>
        <a:ext cx="3553087" cy="627895"/>
      </dsp:txXfrm>
    </dsp:sp>
    <dsp:sp modelId="{9A52EFBA-0B57-C341-8B56-A6893E986D48}">
      <dsp:nvSpPr>
        <dsp:cNvPr id="0" name=""/>
        <dsp:cNvSpPr/>
      </dsp:nvSpPr>
      <dsp:spPr>
        <a:xfrm>
          <a:off x="3218687" y="1462441"/>
          <a:ext cx="3621023" cy="695831"/>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 Chronic Idiopathic Urticaria</a:t>
          </a:r>
        </a:p>
      </dsp:txBody>
      <dsp:txXfrm>
        <a:off x="3252655" y="1496409"/>
        <a:ext cx="3553087" cy="627895"/>
      </dsp:txXfrm>
    </dsp:sp>
    <dsp:sp modelId="{360ADC28-9315-644A-B292-EE9261EAA766}">
      <dsp:nvSpPr>
        <dsp:cNvPr id="0" name=""/>
        <dsp:cNvSpPr/>
      </dsp:nvSpPr>
      <dsp:spPr>
        <a:xfrm>
          <a:off x="3218687" y="2193064"/>
          <a:ext cx="3621023" cy="695831"/>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Atopic</a:t>
          </a:r>
          <a:r>
            <a:rPr lang="en-US" sz="2300" kern="1200" baseline="0" dirty="0"/>
            <a:t> Dermatitis</a:t>
          </a:r>
          <a:endParaRPr lang="en-US" sz="2300" kern="1200" dirty="0"/>
        </a:p>
      </dsp:txBody>
      <dsp:txXfrm>
        <a:off x="3252655" y="2227032"/>
        <a:ext cx="3553087" cy="627895"/>
      </dsp:txXfrm>
    </dsp:sp>
    <dsp:sp modelId="{10FC151B-7D48-BC40-94FE-40DF12DB63B4}">
      <dsp:nvSpPr>
        <dsp:cNvPr id="0" name=""/>
        <dsp:cNvSpPr/>
      </dsp:nvSpPr>
      <dsp:spPr>
        <a:xfrm>
          <a:off x="3218687" y="2923688"/>
          <a:ext cx="3621023" cy="695831"/>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Multifood Allergy</a:t>
          </a:r>
        </a:p>
      </dsp:txBody>
      <dsp:txXfrm>
        <a:off x="3252655" y="2957656"/>
        <a:ext cx="3553087" cy="627895"/>
      </dsp:txXfrm>
    </dsp:sp>
    <dsp:sp modelId="{4601E9F7-FE13-3743-A535-C3509FC30F48}">
      <dsp:nvSpPr>
        <dsp:cNvPr id="0" name=""/>
        <dsp:cNvSpPr/>
      </dsp:nvSpPr>
      <dsp:spPr>
        <a:xfrm>
          <a:off x="3218687" y="3654311"/>
          <a:ext cx="3621023" cy="69583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Severe T</a:t>
          </a:r>
          <a:r>
            <a:rPr lang="en-US" sz="2300" kern="1200" baseline="-25000" dirty="0"/>
            <a:t>2</a:t>
          </a:r>
          <a:r>
            <a:rPr lang="en-US" sz="2300" kern="1200" dirty="0"/>
            <a:t> High Asthma</a:t>
          </a:r>
        </a:p>
      </dsp:txBody>
      <dsp:txXfrm>
        <a:off x="3252655" y="3688279"/>
        <a:ext cx="3553087" cy="6278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2ACAC-97A8-1445-A150-9DF264E481CD}" type="datetimeFigureOut">
              <a:rPr lang="en-US" smtClean="0"/>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D397D-073A-784F-86CA-B36E44EFEBA3}" type="slidenum">
              <a:rPr lang="en-US" smtClean="0"/>
              <a:t>‹#›</a:t>
            </a:fld>
            <a:endParaRPr lang="en-US"/>
          </a:p>
        </p:txBody>
      </p:sp>
    </p:spTree>
    <p:extLst>
      <p:ext uri="{BB962C8B-B14F-4D97-AF65-F5344CB8AC3E}">
        <p14:creationId xmlns:p14="http://schemas.microsoft.com/office/powerpoint/2010/main" val="68275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Ibrutimumab</a:t>
            </a:r>
            <a:endParaRPr lang="en-US" dirty="0"/>
          </a:p>
        </p:txBody>
      </p:sp>
      <p:sp>
        <p:nvSpPr>
          <p:cNvPr id="4" name="Slide Number Placeholder 3"/>
          <p:cNvSpPr>
            <a:spLocks noGrp="1"/>
          </p:cNvSpPr>
          <p:nvPr>
            <p:ph type="sldNum" sz="quarter" idx="5"/>
          </p:nvPr>
        </p:nvSpPr>
        <p:spPr/>
        <p:txBody>
          <a:bodyPr/>
          <a:lstStyle/>
          <a:p>
            <a:fld id="{A9858EDC-00BE-4EFA-B721-EDE1DA35EE62}" type="slidenum">
              <a:rPr lang="en-IN" smtClean="0"/>
              <a:t>2</a:t>
            </a:fld>
            <a:endParaRPr lang="en-IN"/>
          </a:p>
        </p:txBody>
      </p:sp>
    </p:spTree>
    <p:extLst>
      <p:ext uri="{BB962C8B-B14F-4D97-AF65-F5344CB8AC3E}">
        <p14:creationId xmlns:p14="http://schemas.microsoft.com/office/powerpoint/2010/main" val="241090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solidFill>
                  <a:srgbClr val="000000"/>
                </a:solidFill>
                <a:effectLst/>
                <a:latin typeface="Helvetica" pitchFamily="2" charset="0"/>
              </a:rPr>
              <a:t>63% of patients with </a:t>
            </a:r>
            <a:r>
              <a:rPr lang="en-IN" dirty="0" err="1">
                <a:solidFill>
                  <a:srgbClr val="000000"/>
                </a:solidFill>
                <a:effectLst/>
                <a:latin typeface="Helvetica" pitchFamily="2" charset="0"/>
              </a:rPr>
              <a:t>CRSwNP</a:t>
            </a:r>
            <a:r>
              <a:rPr lang="en-IN" dirty="0">
                <a:solidFill>
                  <a:srgbClr val="000000"/>
                </a:solidFill>
                <a:effectLst/>
                <a:latin typeface="Helvetica" pitchFamily="2" charset="0"/>
              </a:rPr>
              <a:t> were colonized</a:t>
            </a:r>
          </a:p>
          <a:p>
            <a:r>
              <a:rPr lang="en-IN" dirty="0">
                <a:solidFill>
                  <a:srgbClr val="000000"/>
                </a:solidFill>
                <a:effectLst/>
                <a:latin typeface="Helvetica" pitchFamily="2" charset="0"/>
              </a:rPr>
              <a:t>with Staphylococcus aureus, which has been shown to secrete</a:t>
            </a:r>
          </a:p>
          <a:p>
            <a:r>
              <a:rPr lang="en-IN" dirty="0">
                <a:solidFill>
                  <a:srgbClr val="000000"/>
                </a:solidFill>
                <a:effectLst/>
                <a:latin typeface="Helvetica" pitchFamily="2" charset="0"/>
              </a:rPr>
              <a:t>enterotoxins that can induce antigen-specific IgE production and</a:t>
            </a:r>
          </a:p>
          <a:p>
            <a:r>
              <a:rPr lang="en-IN" dirty="0">
                <a:solidFill>
                  <a:srgbClr val="000000"/>
                </a:solidFill>
                <a:effectLst/>
                <a:latin typeface="Helvetica" pitchFamily="2" charset="0"/>
              </a:rPr>
              <a:t>thus augment type 2 inflammatory responses</a:t>
            </a:r>
          </a:p>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4</a:t>
            </a:fld>
            <a:endParaRPr lang="en-US"/>
          </a:p>
        </p:txBody>
      </p:sp>
    </p:spTree>
    <p:extLst>
      <p:ext uri="{BB962C8B-B14F-4D97-AF65-F5344CB8AC3E}">
        <p14:creationId xmlns:p14="http://schemas.microsoft.com/office/powerpoint/2010/main" val="400823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6</a:t>
            </a:fld>
            <a:endParaRPr lang="en-US"/>
          </a:p>
        </p:txBody>
      </p:sp>
    </p:spTree>
    <p:extLst>
      <p:ext uri="{BB962C8B-B14F-4D97-AF65-F5344CB8AC3E}">
        <p14:creationId xmlns:p14="http://schemas.microsoft.com/office/powerpoint/2010/main" val="378042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Normal / high Serum IGE</a:t>
            </a:r>
          </a:p>
          <a:p>
            <a:r>
              <a:rPr lang="en-US" dirty="0">
                <a:solidFill>
                  <a:schemeClr val="bg1"/>
                </a:solidFill>
              </a:rPr>
              <a:t>High D Dimer</a:t>
            </a:r>
          </a:p>
          <a:p>
            <a:r>
              <a:rPr lang="en-US" dirty="0">
                <a:solidFill>
                  <a:schemeClr val="bg1"/>
                </a:solidFill>
              </a:rPr>
              <a:t>Very high </a:t>
            </a:r>
            <a:r>
              <a:rPr lang="en-US" dirty="0" err="1">
                <a:solidFill>
                  <a:schemeClr val="bg1"/>
                </a:solidFill>
              </a:rPr>
              <a:t>FceRI</a:t>
            </a:r>
            <a:r>
              <a:rPr lang="en-US" dirty="0">
                <a:solidFill>
                  <a:schemeClr val="bg1"/>
                </a:solidFill>
              </a:rPr>
              <a:t> on basophils</a:t>
            </a:r>
          </a:p>
          <a:p>
            <a:r>
              <a:rPr lang="en-US" dirty="0">
                <a:solidFill>
                  <a:schemeClr val="bg1"/>
                </a:solidFill>
              </a:rPr>
              <a:t>Negative Autologous Serum ST</a:t>
            </a:r>
          </a:p>
          <a:p>
            <a:r>
              <a:rPr lang="en-US" dirty="0">
                <a:solidFill>
                  <a:schemeClr val="bg1"/>
                </a:solidFill>
              </a:rPr>
              <a:t>Negative Basophil Activation Test</a:t>
            </a:r>
          </a:p>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7</a:t>
            </a:fld>
            <a:endParaRPr lang="en-US"/>
          </a:p>
        </p:txBody>
      </p:sp>
    </p:spTree>
    <p:extLst>
      <p:ext uri="{BB962C8B-B14F-4D97-AF65-F5344CB8AC3E}">
        <p14:creationId xmlns:p14="http://schemas.microsoft.com/office/powerpoint/2010/main" val="201269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8</a:t>
            </a:fld>
            <a:endParaRPr lang="en-US"/>
          </a:p>
        </p:txBody>
      </p:sp>
    </p:spTree>
    <p:extLst>
      <p:ext uri="{BB962C8B-B14F-4D97-AF65-F5344CB8AC3E}">
        <p14:creationId xmlns:p14="http://schemas.microsoft.com/office/powerpoint/2010/main" val="376225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12</a:t>
            </a:fld>
            <a:endParaRPr lang="en-US"/>
          </a:p>
        </p:txBody>
      </p:sp>
    </p:spTree>
    <p:extLst>
      <p:ext uri="{BB962C8B-B14F-4D97-AF65-F5344CB8AC3E}">
        <p14:creationId xmlns:p14="http://schemas.microsoft.com/office/powerpoint/2010/main" val="99331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D397D-073A-784F-86CA-B36E44EFEBA3}" type="slidenum">
              <a:rPr lang="en-US" smtClean="0"/>
              <a:t>19</a:t>
            </a:fld>
            <a:endParaRPr lang="en-US"/>
          </a:p>
        </p:txBody>
      </p:sp>
    </p:spTree>
    <p:extLst>
      <p:ext uri="{BB962C8B-B14F-4D97-AF65-F5344CB8AC3E}">
        <p14:creationId xmlns:p14="http://schemas.microsoft.com/office/powerpoint/2010/main" val="73661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3498-C7B3-9FA1-633F-D49AD6ACDC9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2885F4B-F5BE-B434-124E-39733F44F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AE305D3-1BAA-C3B5-CF93-152918395114}"/>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5" name="Footer Placeholder 4">
            <a:extLst>
              <a:ext uri="{FF2B5EF4-FFF2-40B4-BE49-F238E27FC236}">
                <a16:creationId xmlns:a16="http://schemas.microsoft.com/office/drawing/2014/main" id="{3E9715AF-60BB-CBD0-CFF4-A91CD62EE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1487F-2735-5B74-8D69-AB14046353E7}"/>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64715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30B1F-EFF1-CE81-5FED-A27860F1C7D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B2FFA7A-8B67-4DC7-C480-ED72F45EFA2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75B959-7638-B84C-EFFB-1EE7F058396D}"/>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5" name="Footer Placeholder 4">
            <a:extLst>
              <a:ext uri="{FF2B5EF4-FFF2-40B4-BE49-F238E27FC236}">
                <a16:creationId xmlns:a16="http://schemas.microsoft.com/office/drawing/2014/main" id="{F19F456C-4E99-B9B4-E0E1-8FACB003D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05FBC-0B55-4F1C-C419-FD6883E6E3CB}"/>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87422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D1AD0-2CD5-A774-A037-F7A768F85B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23F612C-ADD4-4E10-F31C-4B246E1C80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72FB23-E30B-58A5-40E3-039F1CCC9B6E}"/>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5" name="Footer Placeholder 4">
            <a:extLst>
              <a:ext uri="{FF2B5EF4-FFF2-40B4-BE49-F238E27FC236}">
                <a16:creationId xmlns:a16="http://schemas.microsoft.com/office/drawing/2014/main" id="{8206A595-43C2-EA5B-5C67-85ADE3A65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37C4A-8243-2DC6-C8A1-0B92C7F411EB}"/>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300123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D72B-3C01-D09B-2A89-F3DCC28495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8A615A7-A1A1-8CA6-1523-336D109C6B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40280E-F1EB-793D-A36E-296EF1E080BC}"/>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5" name="Footer Placeholder 4">
            <a:extLst>
              <a:ext uri="{FF2B5EF4-FFF2-40B4-BE49-F238E27FC236}">
                <a16:creationId xmlns:a16="http://schemas.microsoft.com/office/drawing/2014/main" id="{253CB34A-BEAD-843C-38D5-A6F721670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39F2F9-8A00-6D97-7727-BEEBE97EA6DF}"/>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410095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06B7-423B-F8D2-A7DC-D7C3D248C8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C66FC5-7B16-A5A8-1EB6-C244DAF73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5D2D1E-D0D8-ECE9-8736-3E9413957F5E}"/>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5" name="Footer Placeholder 4">
            <a:extLst>
              <a:ext uri="{FF2B5EF4-FFF2-40B4-BE49-F238E27FC236}">
                <a16:creationId xmlns:a16="http://schemas.microsoft.com/office/drawing/2014/main" id="{518B5C24-91F4-6B4E-8FA0-001035D71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E676C-95CF-FBD6-C003-0210B1490D8C}"/>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11881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AED9-A0B4-21E5-CB06-9A45BE2C99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3CA91E-5772-B475-93F9-0FC334CDBE1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AAE1883-53F9-FFDE-9BED-8405CEB87B3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6A6B643-E191-D9A8-B7E5-8051830BCAC9}"/>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6" name="Footer Placeholder 5">
            <a:extLst>
              <a:ext uri="{FF2B5EF4-FFF2-40B4-BE49-F238E27FC236}">
                <a16:creationId xmlns:a16="http://schemas.microsoft.com/office/drawing/2014/main" id="{0865C76C-05DB-7C7C-C8BE-79D39C173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6A7FA9-D905-A860-0D4D-CB299D32F37C}"/>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2949593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085A-B3D2-CCB0-DE69-0E60CA86864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C3F9AF1-F0E3-3929-09DB-19A42710A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4D62FD-3988-B12B-33DA-35CA6EA4F9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42D83F-3BC6-3946-F11C-B8521BAD0C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A6B5C6-0FEB-14E8-972C-794A93D0848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A12BB6-2AD2-E781-94F2-31D6BDA5B029}"/>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8" name="Footer Placeholder 7">
            <a:extLst>
              <a:ext uri="{FF2B5EF4-FFF2-40B4-BE49-F238E27FC236}">
                <a16:creationId xmlns:a16="http://schemas.microsoft.com/office/drawing/2014/main" id="{1CA7C652-C82B-B9ED-D8C3-785954821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9D5BA5-DAE2-8D11-204B-AFE7EA348641}"/>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274900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FFED-4F34-A9E0-7C5F-43C135F0DA8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931396A-EC8C-7EBF-4553-B7508EE3B912}"/>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4" name="Footer Placeholder 3">
            <a:extLst>
              <a:ext uri="{FF2B5EF4-FFF2-40B4-BE49-F238E27FC236}">
                <a16:creationId xmlns:a16="http://schemas.microsoft.com/office/drawing/2014/main" id="{06844B5C-D6FB-ECDC-6743-0A86ACEEFA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A4C534-017E-F456-B6EE-0312073D6C2E}"/>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377926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35A8E-D728-E14A-0915-B0658519A57E}"/>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3" name="Footer Placeholder 2">
            <a:extLst>
              <a:ext uri="{FF2B5EF4-FFF2-40B4-BE49-F238E27FC236}">
                <a16:creationId xmlns:a16="http://schemas.microsoft.com/office/drawing/2014/main" id="{F3F1EC30-3C5B-07F3-DC43-CC6884E685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00AC87-8A9E-734F-805D-C6217C2FB5D5}"/>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114798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95A3-6D25-40CC-CBC5-DA40BF21A4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5A19AA-AE26-C362-7586-4A56BB910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F2284D3-47F3-696E-B8FB-FAD115EB0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BCDE3E-D703-3876-42F5-AD7F193D3B50}"/>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6" name="Footer Placeholder 5">
            <a:extLst>
              <a:ext uri="{FF2B5EF4-FFF2-40B4-BE49-F238E27FC236}">
                <a16:creationId xmlns:a16="http://schemas.microsoft.com/office/drawing/2014/main" id="{C39DA19B-D886-2DF8-47D4-F5E0F1305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1F0F4-9757-D7D1-9265-7246434436B1}"/>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192416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77A9-ADAA-BB2C-F575-6AAAFBFDB0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670CDFF-F64B-4E97-3153-22DF2B426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88FDF-7063-7E7C-EFA0-8CDB2BCEE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4B583-F0AE-E832-B34A-B86204C5C25F}"/>
              </a:ext>
            </a:extLst>
          </p:cNvPr>
          <p:cNvSpPr>
            <a:spLocks noGrp="1"/>
          </p:cNvSpPr>
          <p:nvPr>
            <p:ph type="dt" sz="half" idx="10"/>
          </p:nvPr>
        </p:nvSpPr>
        <p:spPr/>
        <p:txBody>
          <a:bodyPr/>
          <a:lstStyle/>
          <a:p>
            <a:fld id="{AFE4FC63-BBE9-5F41-8263-5F8E8775F71B}" type="datetimeFigureOut">
              <a:rPr lang="en-US" smtClean="0"/>
              <a:t>2/20/25</a:t>
            </a:fld>
            <a:endParaRPr lang="en-US"/>
          </a:p>
        </p:txBody>
      </p:sp>
      <p:sp>
        <p:nvSpPr>
          <p:cNvPr id="6" name="Footer Placeholder 5">
            <a:extLst>
              <a:ext uri="{FF2B5EF4-FFF2-40B4-BE49-F238E27FC236}">
                <a16:creationId xmlns:a16="http://schemas.microsoft.com/office/drawing/2014/main" id="{841E9C5D-C17A-25F6-3632-C2442E279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747EA-525C-818A-EF31-245DCB8A2286}"/>
              </a:ext>
            </a:extLst>
          </p:cNvPr>
          <p:cNvSpPr>
            <a:spLocks noGrp="1"/>
          </p:cNvSpPr>
          <p:nvPr>
            <p:ph type="sldNum" sz="quarter" idx="12"/>
          </p:nvPr>
        </p:nvSpPr>
        <p:spPr/>
        <p:txBody>
          <a:bodyPr/>
          <a:lstStyle/>
          <a:p>
            <a:fld id="{52AC1A71-EE18-264E-B580-0F4C646D0807}" type="slidenum">
              <a:rPr lang="en-US" smtClean="0"/>
              <a:t>‹#›</a:t>
            </a:fld>
            <a:endParaRPr lang="en-US"/>
          </a:p>
        </p:txBody>
      </p:sp>
    </p:spTree>
    <p:extLst>
      <p:ext uri="{BB962C8B-B14F-4D97-AF65-F5344CB8AC3E}">
        <p14:creationId xmlns:p14="http://schemas.microsoft.com/office/powerpoint/2010/main" val="271214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56CBF8-D975-F497-742B-03DCFF19A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D30902-317D-9EDA-E5B5-98FED43EED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F21324-E49E-B59A-C285-61A4EDB56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4FC63-BBE9-5F41-8263-5F8E8775F71B}" type="datetimeFigureOut">
              <a:rPr lang="en-US" smtClean="0"/>
              <a:t>2/20/25</a:t>
            </a:fld>
            <a:endParaRPr lang="en-US"/>
          </a:p>
        </p:txBody>
      </p:sp>
      <p:sp>
        <p:nvSpPr>
          <p:cNvPr id="5" name="Footer Placeholder 4">
            <a:extLst>
              <a:ext uri="{FF2B5EF4-FFF2-40B4-BE49-F238E27FC236}">
                <a16:creationId xmlns:a16="http://schemas.microsoft.com/office/drawing/2014/main" id="{6A10134D-D2A2-E308-92F6-97A022947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BA1E59-32A4-EDAD-E186-94AFE33EE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C1A71-EE18-264E-B580-0F4C646D0807}" type="slidenum">
              <a:rPr lang="en-US" smtClean="0"/>
              <a:t>‹#›</a:t>
            </a:fld>
            <a:endParaRPr lang="en-US"/>
          </a:p>
        </p:txBody>
      </p:sp>
    </p:spTree>
    <p:extLst>
      <p:ext uri="{BB962C8B-B14F-4D97-AF65-F5344CB8AC3E}">
        <p14:creationId xmlns:p14="http://schemas.microsoft.com/office/powerpoint/2010/main" val="3914960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tiff"/><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26.tiff"/><Relationship Id="rId21" Type="http://schemas.openxmlformats.org/officeDocument/2006/relationships/diagramQuickStyle" Target="../diagrams/quickStyle6.xml"/><Relationship Id="rId7" Type="http://schemas.openxmlformats.org/officeDocument/2006/relationships/image" Target="../media/image35.tiff"/><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image" Target="../media/image24.tiff"/><Relationship Id="rId16" Type="http://schemas.openxmlformats.org/officeDocument/2006/relationships/diagramQuickStyle" Target="../diagrams/quickStyle5.xml"/><Relationship Id="rId20" Type="http://schemas.openxmlformats.org/officeDocument/2006/relationships/diagramLayout" Target="../diagrams/layout6.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diagramQuickStyle" Target="../diagrams/quickStyle4.xml"/><Relationship Id="rId5" Type="http://schemas.openxmlformats.org/officeDocument/2006/relationships/image" Target="../media/image33.tiff"/><Relationship Id="rId15" Type="http://schemas.openxmlformats.org/officeDocument/2006/relationships/diagramLayout" Target="../diagrams/layout5.xml"/><Relationship Id="rId23" Type="http://schemas.microsoft.com/office/2007/relationships/diagramDrawing" Target="../diagrams/drawing6.xml"/><Relationship Id="rId10" Type="http://schemas.openxmlformats.org/officeDocument/2006/relationships/diagramLayout" Target="../diagrams/layout4.xml"/><Relationship Id="rId19" Type="http://schemas.openxmlformats.org/officeDocument/2006/relationships/diagramData" Target="../diagrams/data6.xml"/><Relationship Id="rId4" Type="http://schemas.openxmlformats.org/officeDocument/2006/relationships/image" Target="../media/image27.tiff"/><Relationship Id="rId9" Type="http://schemas.openxmlformats.org/officeDocument/2006/relationships/diagramData" Target="../diagrams/data4.xml"/><Relationship Id="rId14" Type="http://schemas.openxmlformats.org/officeDocument/2006/relationships/diagramData" Target="../diagrams/data5.xml"/><Relationship Id="rId22"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tif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8.png"/><Relationship Id="rId5" Type="http://schemas.openxmlformats.org/officeDocument/2006/relationships/diagramColors" Target="../diagrams/colors2.xml"/><Relationship Id="rId10" Type="http://schemas.openxmlformats.org/officeDocument/2006/relationships/image" Target="../media/image7.png"/><Relationship Id="rId4" Type="http://schemas.openxmlformats.org/officeDocument/2006/relationships/diagramQuickStyle" Target="../diagrams/quickStyle2.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Chemical Compounds">
            <a:extLst>
              <a:ext uri="{FF2B5EF4-FFF2-40B4-BE49-F238E27FC236}">
                <a16:creationId xmlns:a16="http://schemas.microsoft.com/office/drawing/2014/main" id="{2E351DBC-1215-38A0-C1CD-6E088C403C2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9"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3F58650-1567-22F0-0427-1E86E9C72D5C}"/>
              </a:ext>
            </a:extLst>
          </p:cNvPr>
          <p:cNvSpPr>
            <a:spLocks noGrp="1"/>
          </p:cNvSpPr>
          <p:nvPr>
            <p:ph type="ctrTitle"/>
          </p:nvPr>
        </p:nvSpPr>
        <p:spPr>
          <a:xfrm>
            <a:off x="1726555" y="1080337"/>
            <a:ext cx="10058400" cy="2054306"/>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Biologicals in Allergy : </a:t>
            </a:r>
            <a:r>
              <a:rPr lang="en-US" sz="4400" i="1" dirty="0">
                <a:solidFill>
                  <a:srgbClr val="FFFFFF"/>
                </a:solidFill>
              </a:rPr>
              <a:t>Primer  </a:t>
            </a:r>
            <a:br>
              <a:rPr lang="en-US" sz="4400" i="1" dirty="0">
                <a:solidFill>
                  <a:srgbClr val="FFFFFF"/>
                </a:solidFill>
              </a:rPr>
            </a:br>
            <a:endParaRPr lang="en-US" sz="5200" i="1" dirty="0">
              <a:solidFill>
                <a:srgbClr val="FFFFFF"/>
              </a:solidFill>
            </a:endParaRPr>
          </a:p>
        </p:txBody>
      </p:sp>
      <p:sp>
        <p:nvSpPr>
          <p:cNvPr id="6" name="TextBox 5">
            <a:extLst>
              <a:ext uri="{FF2B5EF4-FFF2-40B4-BE49-F238E27FC236}">
                <a16:creationId xmlns:a16="http://schemas.microsoft.com/office/drawing/2014/main" id="{08D1D471-2C3A-BC68-1B45-4E6F43EF5B38}"/>
              </a:ext>
            </a:extLst>
          </p:cNvPr>
          <p:cNvSpPr txBox="1"/>
          <p:nvPr/>
        </p:nvSpPr>
        <p:spPr>
          <a:xfrm>
            <a:off x="5317613" y="5073488"/>
            <a:ext cx="3852815" cy="1631216"/>
          </a:xfrm>
          <a:prstGeom prst="rect">
            <a:avLst/>
          </a:prstGeom>
          <a:noFill/>
          <a:ln>
            <a:noFill/>
          </a:ln>
        </p:spPr>
        <p:txBody>
          <a:bodyPr wrap="square" rtlCol="0">
            <a:spAutoFit/>
          </a:bodyPr>
          <a:lstStyle/>
          <a:p>
            <a:pPr algn="ctr"/>
            <a:r>
              <a:rPr lang="en-US" sz="2800" dirty="0">
                <a:solidFill>
                  <a:schemeClr val="bg1"/>
                </a:solidFill>
                <a:latin typeface="+mj-lt"/>
              </a:rPr>
              <a:t>Deepak Talwar</a:t>
            </a:r>
          </a:p>
          <a:p>
            <a:pPr algn="ctr"/>
            <a:r>
              <a:rPr lang="en-US" dirty="0">
                <a:solidFill>
                  <a:schemeClr val="bg1"/>
                </a:solidFill>
                <a:latin typeface="+mj-lt"/>
              </a:rPr>
              <a:t>Director &amp; Chair, Metro Centre for Respiratory Diseases</a:t>
            </a:r>
          </a:p>
          <a:p>
            <a:pPr algn="ctr"/>
            <a:r>
              <a:rPr lang="en-US" dirty="0">
                <a:solidFill>
                  <a:schemeClr val="bg1"/>
                </a:solidFill>
                <a:latin typeface="+mj-lt"/>
              </a:rPr>
              <a:t>Metro Hospitals &amp; Institute</a:t>
            </a:r>
          </a:p>
          <a:p>
            <a:pPr algn="ctr"/>
            <a:r>
              <a:rPr lang="en-US" dirty="0">
                <a:solidFill>
                  <a:schemeClr val="bg1"/>
                </a:solidFill>
                <a:latin typeface="+mj-lt"/>
              </a:rPr>
              <a:t>NOIDA, INDIA</a:t>
            </a:r>
          </a:p>
        </p:txBody>
      </p:sp>
      <p:grpSp>
        <p:nvGrpSpPr>
          <p:cNvPr id="8" name="Group 7">
            <a:extLst>
              <a:ext uri="{FF2B5EF4-FFF2-40B4-BE49-F238E27FC236}">
                <a16:creationId xmlns:a16="http://schemas.microsoft.com/office/drawing/2014/main" id="{A985A504-551D-7480-375A-CD2CC4DCC173}"/>
              </a:ext>
            </a:extLst>
          </p:cNvPr>
          <p:cNvGrpSpPr/>
          <p:nvPr/>
        </p:nvGrpSpPr>
        <p:grpSpPr>
          <a:xfrm>
            <a:off x="10189407" y="4936902"/>
            <a:ext cx="1595548" cy="1595548"/>
            <a:chOff x="113521" y="44647"/>
            <a:chExt cx="1698428" cy="1698428"/>
          </a:xfrm>
        </p:grpSpPr>
        <p:sp>
          <p:nvSpPr>
            <p:cNvPr id="9" name="Oval 8">
              <a:extLst>
                <a:ext uri="{FF2B5EF4-FFF2-40B4-BE49-F238E27FC236}">
                  <a16:creationId xmlns:a16="http://schemas.microsoft.com/office/drawing/2014/main" id="{D82D62D0-EC3D-4542-04E5-F1C28CCDDB90}"/>
                </a:ext>
              </a:extLst>
            </p:cNvPr>
            <p:cNvSpPr/>
            <p:nvPr/>
          </p:nvSpPr>
          <p:spPr>
            <a:xfrm>
              <a:off x="113521" y="44647"/>
              <a:ext cx="1698428" cy="1698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pic>
          <p:nvPicPr>
            <p:cNvPr id="10" name="Picture 9">
              <a:extLst>
                <a:ext uri="{FF2B5EF4-FFF2-40B4-BE49-F238E27FC236}">
                  <a16:creationId xmlns:a16="http://schemas.microsoft.com/office/drawing/2014/main" id="{7058623B-03F1-0187-E34F-AD9585697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20132" y="259556"/>
              <a:ext cx="1480080" cy="1230530"/>
            </a:xfrm>
            <a:prstGeom prst="roundRect">
              <a:avLst>
                <a:gd name="adj" fmla="val 25762"/>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CC44D67E-DD67-0FD7-5C07-F042386B6B2A}"/>
              </a:ext>
            </a:extLst>
          </p:cNvPr>
          <p:cNvSpPr txBox="1"/>
          <p:nvPr/>
        </p:nvSpPr>
        <p:spPr>
          <a:xfrm>
            <a:off x="4480527" y="153296"/>
            <a:ext cx="4043543" cy="461665"/>
          </a:xfrm>
          <a:prstGeom prst="rect">
            <a:avLst/>
          </a:prstGeom>
          <a:noFill/>
        </p:spPr>
        <p:txBody>
          <a:bodyPr wrap="none" rtlCol="0">
            <a:spAutoFit/>
          </a:bodyPr>
          <a:lstStyle/>
          <a:p>
            <a:r>
              <a:rPr lang="en-US" sz="2400" dirty="0">
                <a:solidFill>
                  <a:schemeClr val="bg1"/>
                </a:solidFill>
              </a:rPr>
              <a:t>Allergy Conclave 2025 Mumbai</a:t>
            </a:r>
          </a:p>
        </p:txBody>
      </p:sp>
    </p:spTree>
    <p:extLst>
      <p:ext uri="{BB962C8B-B14F-4D97-AF65-F5344CB8AC3E}">
        <p14:creationId xmlns:p14="http://schemas.microsoft.com/office/powerpoint/2010/main" val="38704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17206-C183-B29C-F447-70AC59EE211B}"/>
              </a:ext>
            </a:extLst>
          </p:cNvPr>
          <p:cNvSpPr>
            <a:spLocks noGrp="1"/>
          </p:cNvSpPr>
          <p:nvPr>
            <p:ph type="title"/>
          </p:nvPr>
        </p:nvSpPr>
        <p:spPr>
          <a:xfrm>
            <a:off x="27016" y="26374"/>
            <a:ext cx="6775566" cy="1325563"/>
          </a:xfrm>
          <a:solidFill>
            <a:schemeClr val="tx1"/>
          </a:solidFill>
        </p:spPr>
        <p:txBody>
          <a:bodyPr/>
          <a:lstStyle/>
          <a:p>
            <a:pPr algn="ctr"/>
            <a:r>
              <a:rPr lang="en-US" dirty="0">
                <a:solidFill>
                  <a:schemeClr val="bg1"/>
                </a:solidFill>
              </a:rPr>
              <a:t>Food Allergy &amp; Biologicals </a:t>
            </a:r>
          </a:p>
        </p:txBody>
      </p:sp>
      <p:pic>
        <p:nvPicPr>
          <p:cNvPr id="4" name="Picture 3" descr="Image">
            <a:extLst>
              <a:ext uri="{FF2B5EF4-FFF2-40B4-BE49-F238E27FC236}">
                <a16:creationId xmlns:a16="http://schemas.microsoft.com/office/drawing/2014/main" id="{BF1C36BE-8CD8-9A18-2BC4-1B6B56BA05F2}"/>
              </a:ext>
            </a:extLst>
          </p:cNvPr>
          <p:cNvPicPr>
            <a:picLocks noChangeAspect="1"/>
          </p:cNvPicPr>
          <p:nvPr/>
        </p:nvPicPr>
        <p:blipFill>
          <a:blip r:embed="rId2" cstate="print"/>
          <a:srcRect b="8267"/>
          <a:stretch/>
        </p:blipFill>
        <p:spPr>
          <a:xfrm>
            <a:off x="6524057" y="0"/>
            <a:ext cx="5667943" cy="6729984"/>
          </a:xfrm>
          <a:prstGeom prst="rect">
            <a:avLst/>
          </a:prstGeom>
        </p:spPr>
      </p:pic>
      <p:sp>
        <p:nvSpPr>
          <p:cNvPr id="5" name="TextBox 4">
            <a:extLst>
              <a:ext uri="{FF2B5EF4-FFF2-40B4-BE49-F238E27FC236}">
                <a16:creationId xmlns:a16="http://schemas.microsoft.com/office/drawing/2014/main" id="{9BF46803-E947-774E-7CBC-585EFCF67345}"/>
              </a:ext>
            </a:extLst>
          </p:cNvPr>
          <p:cNvSpPr txBox="1"/>
          <p:nvPr/>
        </p:nvSpPr>
        <p:spPr>
          <a:xfrm>
            <a:off x="862674" y="1728930"/>
            <a:ext cx="5260294" cy="1736646"/>
          </a:xfrm>
          <a:prstGeom prst="roundRect">
            <a:avLst/>
          </a:prstGeom>
          <a:solidFill>
            <a:srgbClr val="8B1B63"/>
          </a:solidFill>
        </p:spPr>
        <p:txBody>
          <a:bodyPr wrap="square" rtlCol="0">
            <a:spAutoFit/>
          </a:bodyPr>
          <a:lstStyle/>
          <a:p>
            <a:pPr marL="342900" indent="-342900">
              <a:buFont typeface="Arial" panose="020B0604020202020204" pitchFamily="34" charset="0"/>
              <a:buChar char="•"/>
            </a:pPr>
            <a:r>
              <a:rPr lang="en-US" sz="2400">
                <a:solidFill>
                  <a:schemeClr val="bg1"/>
                </a:solidFill>
              </a:rPr>
              <a:t>462 patients randomized trial </a:t>
            </a:r>
          </a:p>
          <a:p>
            <a:pPr marL="342900" indent="-342900">
              <a:buFont typeface="Arial" panose="020B0604020202020204" pitchFamily="34" charset="0"/>
              <a:buChar char="•"/>
            </a:pPr>
            <a:r>
              <a:rPr lang="en-US" sz="2400">
                <a:solidFill>
                  <a:schemeClr val="bg1"/>
                </a:solidFill>
              </a:rPr>
              <a:t>Age  1 year – 55 years </a:t>
            </a:r>
          </a:p>
          <a:p>
            <a:pPr marL="342900" indent="-342900">
              <a:buFont typeface="Arial" panose="020B0604020202020204" pitchFamily="34" charset="0"/>
              <a:buChar char="•"/>
            </a:pPr>
            <a:r>
              <a:rPr lang="en-US" sz="2400">
                <a:solidFill>
                  <a:schemeClr val="bg1"/>
                </a:solidFill>
              </a:rPr>
              <a:t>Multiple Food Allergies</a:t>
            </a:r>
          </a:p>
          <a:p>
            <a:pPr marL="342900" indent="-342900">
              <a:buFont typeface="Arial" panose="020B0604020202020204" pitchFamily="34" charset="0"/>
              <a:buChar char="•"/>
            </a:pPr>
            <a:r>
              <a:rPr lang="en-US" sz="2400">
                <a:solidFill>
                  <a:schemeClr val="bg1"/>
                </a:solidFill>
              </a:rPr>
              <a:t>Omalizumab vs Oral immunotherapy</a:t>
            </a:r>
            <a:endParaRPr lang="en-US" sz="2400" dirty="0">
              <a:solidFill>
                <a:schemeClr val="bg1"/>
              </a:solidFill>
            </a:endParaRPr>
          </a:p>
        </p:txBody>
      </p:sp>
      <p:pic>
        <p:nvPicPr>
          <p:cNvPr id="2050" name="Picture 2">
            <a:extLst>
              <a:ext uri="{FF2B5EF4-FFF2-40B4-BE49-F238E27FC236}">
                <a16:creationId xmlns:a16="http://schemas.microsoft.com/office/drawing/2014/main" id="{8EDB68A8-5601-9A07-FBEB-A548FF5EA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5" y="3806205"/>
            <a:ext cx="6524057" cy="24227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AD96B9-154B-B36D-6D74-22C4B64F3597}"/>
              </a:ext>
            </a:extLst>
          </p:cNvPr>
          <p:cNvSpPr txBox="1"/>
          <p:nvPr/>
        </p:nvSpPr>
        <p:spPr>
          <a:xfrm>
            <a:off x="1607128" y="6493072"/>
            <a:ext cx="2951017" cy="338554"/>
          </a:xfrm>
          <a:prstGeom prst="rect">
            <a:avLst/>
          </a:prstGeom>
          <a:noFill/>
        </p:spPr>
        <p:txBody>
          <a:bodyPr wrap="square">
            <a:spAutoFit/>
          </a:bodyPr>
          <a:lstStyle/>
          <a:p>
            <a:pPr algn="l"/>
            <a:r>
              <a:rPr lang="en-IN" sz="1600" i="0" u="none" strike="noStrike" dirty="0">
                <a:solidFill>
                  <a:srgbClr val="4D4D4D"/>
                </a:solidFill>
                <a:effectLst/>
              </a:rPr>
              <a:t>N Engl J Med 2024;390:889-899</a:t>
            </a:r>
          </a:p>
        </p:txBody>
      </p:sp>
    </p:spTree>
    <p:extLst>
      <p:ext uri="{BB962C8B-B14F-4D97-AF65-F5344CB8AC3E}">
        <p14:creationId xmlns:p14="http://schemas.microsoft.com/office/powerpoint/2010/main" val="3899922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C75A9-B250-48C3-1FFA-ABD20D92AF9F}"/>
              </a:ext>
            </a:extLst>
          </p:cNvPr>
          <p:cNvSpPr>
            <a:spLocks noGrp="1"/>
          </p:cNvSpPr>
          <p:nvPr>
            <p:ph type="title"/>
          </p:nvPr>
        </p:nvSpPr>
        <p:spPr>
          <a:xfrm>
            <a:off x="0" y="28608"/>
            <a:ext cx="12192000" cy="1109728"/>
          </a:xfrm>
          <a:solidFill>
            <a:schemeClr val="tx1"/>
          </a:solidFill>
        </p:spPr>
        <p:txBody>
          <a:bodyPr/>
          <a:lstStyle/>
          <a:p>
            <a:pPr algn="ctr"/>
            <a:r>
              <a:rPr lang="en-US" dirty="0">
                <a:solidFill>
                  <a:schemeClr val="bg1"/>
                </a:solidFill>
              </a:rPr>
              <a:t>Severe Asthma and Biologicals</a:t>
            </a:r>
          </a:p>
        </p:txBody>
      </p:sp>
      <p:pic>
        <p:nvPicPr>
          <p:cNvPr id="3" name="Picture 2">
            <a:extLst>
              <a:ext uri="{FF2B5EF4-FFF2-40B4-BE49-F238E27FC236}">
                <a16:creationId xmlns:a16="http://schemas.microsoft.com/office/drawing/2014/main" id="{5BA895FA-B3C7-41CD-74C6-60162FCC8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97" b="11206"/>
          <a:stretch/>
        </p:blipFill>
        <p:spPr bwMode="auto">
          <a:xfrm>
            <a:off x="270851" y="1354170"/>
            <a:ext cx="10904634" cy="550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4">
            <a:extLst>
              <a:ext uri="{FF2B5EF4-FFF2-40B4-BE49-F238E27FC236}">
                <a16:creationId xmlns:a16="http://schemas.microsoft.com/office/drawing/2014/main" id="{89C36D6D-201B-406C-112C-0E4C8C7A6C4E}"/>
              </a:ext>
            </a:extLst>
          </p:cNvPr>
          <p:cNvGraphicFramePr>
            <a:graphicFrameLocks/>
          </p:cNvGraphicFramePr>
          <p:nvPr>
            <p:extLst>
              <p:ext uri="{D42A27DB-BD31-4B8C-83A1-F6EECF244321}">
                <p14:modId xmlns:p14="http://schemas.microsoft.com/office/powerpoint/2010/main" val="3484502322"/>
              </p:ext>
            </p:extLst>
          </p:nvPr>
        </p:nvGraphicFramePr>
        <p:xfrm>
          <a:off x="1134451" y="1993900"/>
          <a:ext cx="5791200" cy="436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quot;No&quot; Symbol 4">
            <a:extLst>
              <a:ext uri="{FF2B5EF4-FFF2-40B4-BE49-F238E27FC236}">
                <a16:creationId xmlns:a16="http://schemas.microsoft.com/office/drawing/2014/main" id="{E59AD307-759F-2ADA-5296-A6F212ACA4D3}"/>
              </a:ext>
            </a:extLst>
          </p:cNvPr>
          <p:cNvSpPr/>
          <p:nvPr/>
        </p:nvSpPr>
        <p:spPr>
          <a:xfrm>
            <a:off x="5635814" y="3875252"/>
            <a:ext cx="1151096" cy="1231396"/>
          </a:xfrm>
          <a:prstGeom prst="noSmoking">
            <a:avLst>
              <a:gd name="adj" fmla="val 521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id="{3B25BDDD-F3ED-B8FC-565A-023C4DC66876}"/>
              </a:ext>
            </a:extLst>
          </p:cNvPr>
          <p:cNvSpPr/>
          <p:nvPr/>
        </p:nvSpPr>
        <p:spPr>
          <a:xfrm>
            <a:off x="10498360" y="2513077"/>
            <a:ext cx="1579825" cy="6344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Montelukast</a:t>
            </a:r>
          </a:p>
        </p:txBody>
      </p:sp>
      <p:sp>
        <p:nvSpPr>
          <p:cNvPr id="9" name="Rounded Rectangle 8">
            <a:extLst>
              <a:ext uri="{FF2B5EF4-FFF2-40B4-BE49-F238E27FC236}">
                <a16:creationId xmlns:a16="http://schemas.microsoft.com/office/drawing/2014/main" id="{54BAE2A2-43FB-C42C-6676-9FD19733E34A}"/>
              </a:ext>
            </a:extLst>
          </p:cNvPr>
          <p:cNvSpPr/>
          <p:nvPr/>
        </p:nvSpPr>
        <p:spPr>
          <a:xfrm>
            <a:off x="10592218" y="4962977"/>
            <a:ext cx="1579825" cy="6344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Azithromycin</a:t>
            </a:r>
          </a:p>
        </p:txBody>
      </p:sp>
      <p:sp>
        <p:nvSpPr>
          <p:cNvPr id="10" name="Up-down Arrow 9">
            <a:extLst>
              <a:ext uri="{FF2B5EF4-FFF2-40B4-BE49-F238E27FC236}">
                <a16:creationId xmlns:a16="http://schemas.microsoft.com/office/drawing/2014/main" id="{5914B140-22B7-31B9-8361-3A827A30BFAA}"/>
              </a:ext>
            </a:extLst>
          </p:cNvPr>
          <p:cNvSpPr/>
          <p:nvPr/>
        </p:nvSpPr>
        <p:spPr>
          <a:xfrm>
            <a:off x="11141114" y="3147558"/>
            <a:ext cx="338493" cy="1815419"/>
          </a:xfrm>
          <a:prstGeom prst="up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40E38D-C428-3C61-2EBD-956CAD1DDCE6}"/>
              </a:ext>
            </a:extLst>
          </p:cNvPr>
          <p:cNvSpPr txBox="1"/>
          <p:nvPr/>
        </p:nvSpPr>
        <p:spPr>
          <a:xfrm>
            <a:off x="10108005" y="3875252"/>
            <a:ext cx="2071395" cy="461665"/>
          </a:xfrm>
          <a:prstGeom prst="rect">
            <a:avLst/>
          </a:prstGeom>
          <a:solidFill>
            <a:schemeClr val="tx1"/>
          </a:solidFill>
        </p:spPr>
        <p:txBody>
          <a:bodyPr wrap="square" rtlCol="0">
            <a:spAutoFit/>
          </a:bodyPr>
          <a:lstStyle/>
          <a:p>
            <a:r>
              <a:rPr lang="en-US" sz="2400" dirty="0">
                <a:solidFill>
                  <a:schemeClr val="bg1"/>
                </a:solidFill>
              </a:rPr>
              <a:t>Other Options</a:t>
            </a:r>
          </a:p>
        </p:txBody>
      </p:sp>
    </p:spTree>
    <p:extLst>
      <p:ext uri="{BB962C8B-B14F-4D97-AF65-F5344CB8AC3E}">
        <p14:creationId xmlns:p14="http://schemas.microsoft.com/office/powerpoint/2010/main" val="29197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5" grpId="0" animBg="1"/>
      <p:bldP spid="8" grpId="0" animBg="1"/>
      <p:bldP spid="9" grpId="0" animBg="1"/>
      <p:bldP spid="1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BB56-8224-BAE5-6A4C-20DDB8DBD100}"/>
              </a:ext>
            </a:extLst>
          </p:cNvPr>
          <p:cNvSpPr>
            <a:spLocks noGrp="1"/>
          </p:cNvSpPr>
          <p:nvPr>
            <p:ph type="title"/>
          </p:nvPr>
        </p:nvSpPr>
        <p:spPr>
          <a:xfrm>
            <a:off x="12700" y="-27514"/>
            <a:ext cx="12192000" cy="1073234"/>
          </a:xfrm>
          <a:solidFill>
            <a:schemeClr val="bg2">
              <a:lumMod val="10000"/>
            </a:schemeClr>
          </a:solidFill>
        </p:spPr>
        <p:txBody>
          <a:bodyPr>
            <a:normAutofit/>
          </a:bodyPr>
          <a:lstStyle/>
          <a:p>
            <a:pPr algn="ctr"/>
            <a:r>
              <a:rPr lang="en-US" sz="3200" dirty="0">
                <a:solidFill>
                  <a:schemeClr val="bg1"/>
                </a:solidFill>
                <a:latin typeface="+mn-lt"/>
              </a:rPr>
              <a:t>All Uncontrolled Asthma is </a:t>
            </a:r>
            <a:r>
              <a:rPr lang="en-US" sz="3200" i="1" dirty="0">
                <a:solidFill>
                  <a:schemeClr val="bg1"/>
                </a:solidFill>
                <a:latin typeface="+mn-lt"/>
              </a:rPr>
              <a:t>NOT</a:t>
            </a:r>
            <a:r>
              <a:rPr lang="en-US" sz="3200" dirty="0">
                <a:solidFill>
                  <a:schemeClr val="bg1"/>
                </a:solidFill>
                <a:latin typeface="+mn-lt"/>
              </a:rPr>
              <a:t> Severe Asthma # Biologicals </a:t>
            </a:r>
          </a:p>
        </p:txBody>
      </p:sp>
      <p:pic>
        <p:nvPicPr>
          <p:cNvPr id="4098" name="Picture 2" descr="There is no “ideal” path to success–so stop trying to find it! |  Inspirational quotes, Success, Motivation">
            <a:extLst>
              <a:ext uri="{FF2B5EF4-FFF2-40B4-BE49-F238E27FC236}">
                <a16:creationId xmlns:a16="http://schemas.microsoft.com/office/drawing/2014/main" id="{DC6D33EC-CF0B-5F88-48C1-0693DCC417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778"/>
          <a:stretch/>
        </p:blipFill>
        <p:spPr bwMode="auto">
          <a:xfrm>
            <a:off x="5268903" y="1861089"/>
            <a:ext cx="4627418"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Snip Single Corner of Rectangle 3">
            <a:extLst>
              <a:ext uri="{FF2B5EF4-FFF2-40B4-BE49-F238E27FC236}">
                <a16:creationId xmlns:a16="http://schemas.microsoft.com/office/drawing/2014/main" id="{BDF07F8F-FC97-6CB3-384C-2E551751A7BA}"/>
              </a:ext>
            </a:extLst>
          </p:cNvPr>
          <p:cNvSpPr/>
          <p:nvPr/>
        </p:nvSpPr>
        <p:spPr>
          <a:xfrm>
            <a:off x="5288111" y="6175248"/>
            <a:ext cx="3650106" cy="559922"/>
          </a:xfrm>
          <a:prstGeom prst="snip1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Uncontrolled Asthma</a:t>
            </a:r>
          </a:p>
        </p:txBody>
      </p:sp>
      <p:sp>
        <p:nvSpPr>
          <p:cNvPr id="5" name="Snip Single Corner of Rectangle 4">
            <a:extLst>
              <a:ext uri="{FF2B5EF4-FFF2-40B4-BE49-F238E27FC236}">
                <a16:creationId xmlns:a16="http://schemas.microsoft.com/office/drawing/2014/main" id="{AD596C13-4264-7DDA-364F-F50E3888C95E}"/>
              </a:ext>
            </a:extLst>
          </p:cNvPr>
          <p:cNvSpPr/>
          <p:nvPr/>
        </p:nvSpPr>
        <p:spPr>
          <a:xfrm>
            <a:off x="2295679" y="2370678"/>
            <a:ext cx="4274634" cy="858982"/>
          </a:xfrm>
          <a:prstGeom prst="snip1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Difficult To Treat  Asthma</a:t>
            </a:r>
          </a:p>
        </p:txBody>
      </p:sp>
      <p:sp>
        <p:nvSpPr>
          <p:cNvPr id="6" name="Snip Single Corner of Rectangle 5">
            <a:extLst>
              <a:ext uri="{FF2B5EF4-FFF2-40B4-BE49-F238E27FC236}">
                <a16:creationId xmlns:a16="http://schemas.microsoft.com/office/drawing/2014/main" id="{FD24CE3A-F884-8482-2FF5-8B267BEE9DE7}"/>
              </a:ext>
            </a:extLst>
          </p:cNvPr>
          <p:cNvSpPr/>
          <p:nvPr/>
        </p:nvSpPr>
        <p:spPr>
          <a:xfrm>
            <a:off x="9689278" y="1950275"/>
            <a:ext cx="2272146" cy="858982"/>
          </a:xfrm>
          <a:prstGeom prst="snip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Severe Asthma</a:t>
            </a:r>
          </a:p>
        </p:txBody>
      </p:sp>
      <p:pic>
        <p:nvPicPr>
          <p:cNvPr id="7" name="Picture 6">
            <a:extLst>
              <a:ext uri="{FF2B5EF4-FFF2-40B4-BE49-F238E27FC236}">
                <a16:creationId xmlns:a16="http://schemas.microsoft.com/office/drawing/2014/main" id="{E0FE6C9C-1756-2459-FF94-DB930D4C4DF5}"/>
              </a:ext>
            </a:extLst>
          </p:cNvPr>
          <p:cNvPicPr>
            <a:picLocks noChangeAspect="1"/>
          </p:cNvPicPr>
          <p:nvPr/>
        </p:nvPicPr>
        <p:blipFill>
          <a:blip r:embed="rId4"/>
          <a:stretch>
            <a:fillRect/>
          </a:stretch>
        </p:blipFill>
        <p:spPr>
          <a:xfrm>
            <a:off x="8548011" y="6492875"/>
            <a:ext cx="3327400" cy="165100"/>
          </a:xfrm>
          <a:prstGeom prst="rect">
            <a:avLst/>
          </a:prstGeom>
        </p:spPr>
      </p:pic>
      <p:pic>
        <p:nvPicPr>
          <p:cNvPr id="8" name="Picture 2" descr="http://www.ginasthma.org/local/themes/gina/images/logo-gina-small.png">
            <a:extLst>
              <a:ext uri="{FF2B5EF4-FFF2-40B4-BE49-F238E27FC236}">
                <a16:creationId xmlns:a16="http://schemas.microsoft.com/office/drawing/2014/main" id="{5959A81A-FEED-450E-B76E-652A7EA927B1}"/>
              </a:ext>
            </a:extLst>
          </p:cNvPr>
          <p:cNvPicPr>
            <a:picLocks noChangeAspect="1" noChangeArrowheads="1"/>
          </p:cNvPicPr>
          <p:nvPr/>
        </p:nvPicPr>
        <p:blipFill>
          <a:blip r:embed="rId5" cstate="print"/>
          <a:srcRect/>
          <a:stretch>
            <a:fillRect/>
          </a:stretch>
        </p:blipFill>
        <p:spPr bwMode="auto">
          <a:xfrm>
            <a:off x="10875906" y="5349557"/>
            <a:ext cx="1054471" cy="1092816"/>
          </a:xfrm>
          <a:prstGeom prst="rect">
            <a:avLst/>
          </a:prstGeom>
          <a:noFill/>
        </p:spPr>
      </p:pic>
      <p:sp>
        <p:nvSpPr>
          <p:cNvPr id="10" name="Rectangle 9">
            <a:extLst>
              <a:ext uri="{FF2B5EF4-FFF2-40B4-BE49-F238E27FC236}">
                <a16:creationId xmlns:a16="http://schemas.microsoft.com/office/drawing/2014/main" id="{537DFEF0-C0E5-BF6D-31F3-CD1CFE24E598}"/>
              </a:ext>
            </a:extLst>
          </p:cNvPr>
          <p:cNvSpPr/>
          <p:nvPr/>
        </p:nvSpPr>
        <p:spPr>
          <a:xfrm>
            <a:off x="838199" y="6486236"/>
            <a:ext cx="3366247" cy="276999"/>
          </a:xfrm>
          <a:prstGeom prst="rect">
            <a:avLst/>
          </a:prstGeom>
        </p:spPr>
        <p:txBody>
          <a:bodyPr wrap="square">
            <a:spAutoFit/>
          </a:bodyPr>
          <a:lstStyle/>
          <a:p>
            <a:pPr lvl="0" algn="r"/>
            <a:r>
              <a:rPr lang="en-US" sz="1200" i="1" dirty="0">
                <a:latin typeface="Arial Narrow" pitchFamily="34" charset="0"/>
              </a:rPr>
              <a:t>World Allergy Organization Journal 2013, 6(Suppl 1):P3</a:t>
            </a:r>
          </a:p>
        </p:txBody>
      </p:sp>
      <p:sp>
        <p:nvSpPr>
          <p:cNvPr id="11" name="TextBox 10">
            <a:extLst>
              <a:ext uri="{FF2B5EF4-FFF2-40B4-BE49-F238E27FC236}">
                <a16:creationId xmlns:a16="http://schemas.microsoft.com/office/drawing/2014/main" id="{127FA128-5A81-6A39-DAD0-382CE4767640}"/>
              </a:ext>
            </a:extLst>
          </p:cNvPr>
          <p:cNvSpPr txBox="1"/>
          <p:nvPr/>
        </p:nvSpPr>
        <p:spPr>
          <a:xfrm>
            <a:off x="853826" y="4160486"/>
            <a:ext cx="3444341" cy="584775"/>
          </a:xfrm>
          <a:prstGeom prst="rect">
            <a:avLst/>
          </a:prstGeom>
          <a:noFill/>
          <a:ln>
            <a:solidFill>
              <a:schemeClr val="accent2">
                <a:lumMod val="75000"/>
              </a:schemeClr>
            </a:solidFill>
          </a:ln>
        </p:spPr>
        <p:txBody>
          <a:bodyPr wrap="none" rtlCol="0">
            <a:spAutoFit/>
          </a:bodyPr>
          <a:lstStyle/>
          <a:p>
            <a:r>
              <a:rPr lang="en-US" sz="3200" i="1" dirty="0">
                <a:solidFill>
                  <a:schemeClr val="accent2">
                    <a:lumMod val="75000"/>
                  </a:schemeClr>
                </a:solidFill>
              </a:rPr>
              <a:t>Retrospective label</a:t>
            </a:r>
          </a:p>
        </p:txBody>
      </p:sp>
      <p:pic>
        <p:nvPicPr>
          <p:cNvPr id="4100" name="Picture 4" descr="Place Autocomplete | Places API | Google for Developers">
            <a:extLst>
              <a:ext uri="{FF2B5EF4-FFF2-40B4-BE49-F238E27FC236}">
                <a16:creationId xmlns:a16="http://schemas.microsoft.com/office/drawing/2014/main" id="{39218F92-9682-BC14-25D9-DA37104FA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680" y="3510108"/>
            <a:ext cx="1142820" cy="11428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ce Autocomplete | Places API | Google for Developers">
            <a:extLst>
              <a:ext uri="{FF2B5EF4-FFF2-40B4-BE49-F238E27FC236}">
                <a16:creationId xmlns:a16="http://schemas.microsoft.com/office/drawing/2014/main" id="{2B69C612-5FE4-27AD-0B2C-A7BA625051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0949" y="5181194"/>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ADB18C2-44AA-1726-B5DA-66BED95E5525}"/>
              </a:ext>
            </a:extLst>
          </p:cNvPr>
          <p:cNvSpPr txBox="1"/>
          <p:nvPr/>
        </p:nvSpPr>
        <p:spPr>
          <a:xfrm>
            <a:off x="9410949" y="6027761"/>
            <a:ext cx="1075936" cy="369332"/>
          </a:xfrm>
          <a:prstGeom prst="rect">
            <a:avLst/>
          </a:prstGeom>
          <a:noFill/>
        </p:spPr>
        <p:txBody>
          <a:bodyPr wrap="none" rtlCol="0">
            <a:spAutoFit/>
          </a:bodyPr>
          <a:lstStyle/>
          <a:p>
            <a:r>
              <a:rPr lang="en-US" dirty="0"/>
              <a:t>Diagnosis</a:t>
            </a:r>
          </a:p>
        </p:txBody>
      </p:sp>
      <p:sp>
        <p:nvSpPr>
          <p:cNvPr id="14" name="TextBox 13">
            <a:extLst>
              <a:ext uri="{FF2B5EF4-FFF2-40B4-BE49-F238E27FC236}">
                <a16:creationId xmlns:a16="http://schemas.microsoft.com/office/drawing/2014/main" id="{22553A41-401A-44AE-7071-AA6C1D8DDE3D}"/>
              </a:ext>
            </a:extLst>
          </p:cNvPr>
          <p:cNvSpPr txBox="1"/>
          <p:nvPr/>
        </p:nvSpPr>
        <p:spPr>
          <a:xfrm>
            <a:off x="4678339" y="4560595"/>
            <a:ext cx="2421240" cy="369332"/>
          </a:xfrm>
          <a:prstGeom prst="rect">
            <a:avLst/>
          </a:prstGeom>
          <a:noFill/>
        </p:spPr>
        <p:txBody>
          <a:bodyPr wrap="none" rtlCol="0">
            <a:spAutoFit/>
          </a:bodyPr>
          <a:lstStyle/>
          <a:p>
            <a:r>
              <a:rPr lang="en-US" dirty="0"/>
              <a:t>Adherence &amp; Technique</a:t>
            </a:r>
          </a:p>
        </p:txBody>
      </p:sp>
      <p:pic>
        <p:nvPicPr>
          <p:cNvPr id="15" name="Picture 6" descr="Place Autocomplete | Places API | Google for Developers">
            <a:extLst>
              <a:ext uri="{FF2B5EF4-FFF2-40B4-BE49-F238E27FC236}">
                <a16:creationId xmlns:a16="http://schemas.microsoft.com/office/drawing/2014/main" id="{A9136A8F-6150-4B70-D03B-5316869E96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748" y="1956459"/>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7C6F1B5-2110-3D09-CC1E-AFE01C6106B4}"/>
              </a:ext>
            </a:extLst>
          </p:cNvPr>
          <p:cNvSpPr txBox="1"/>
          <p:nvPr/>
        </p:nvSpPr>
        <p:spPr>
          <a:xfrm>
            <a:off x="6653461" y="2861879"/>
            <a:ext cx="1500732" cy="369332"/>
          </a:xfrm>
          <a:prstGeom prst="rect">
            <a:avLst/>
          </a:prstGeom>
          <a:noFill/>
        </p:spPr>
        <p:txBody>
          <a:bodyPr wrap="none" rtlCol="0">
            <a:spAutoFit/>
          </a:bodyPr>
          <a:lstStyle/>
          <a:p>
            <a:r>
              <a:rPr lang="en-US" dirty="0"/>
              <a:t>Comorbidities</a:t>
            </a:r>
          </a:p>
        </p:txBody>
      </p:sp>
      <p:pic>
        <p:nvPicPr>
          <p:cNvPr id="17" name="Picture 6" descr="Place Autocomplete | Places API | Google for Developers">
            <a:extLst>
              <a:ext uri="{FF2B5EF4-FFF2-40B4-BE49-F238E27FC236}">
                <a16:creationId xmlns:a16="http://schemas.microsoft.com/office/drawing/2014/main" id="{99B63702-C92C-3917-DA8F-4A66A4616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2094" y="3163793"/>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64D21D2-95CB-FD16-C56C-8872D359EE28}"/>
              </a:ext>
            </a:extLst>
          </p:cNvPr>
          <p:cNvSpPr txBox="1"/>
          <p:nvPr/>
        </p:nvSpPr>
        <p:spPr>
          <a:xfrm>
            <a:off x="9275892" y="4130036"/>
            <a:ext cx="2127249" cy="369332"/>
          </a:xfrm>
          <a:prstGeom prst="rect">
            <a:avLst/>
          </a:prstGeom>
          <a:noFill/>
        </p:spPr>
        <p:txBody>
          <a:bodyPr wrap="none" rtlCol="0">
            <a:spAutoFit/>
          </a:bodyPr>
          <a:lstStyle/>
          <a:p>
            <a:r>
              <a:rPr lang="en-US" dirty="0"/>
              <a:t>Exposures &amp; Triggers</a:t>
            </a:r>
          </a:p>
        </p:txBody>
      </p:sp>
      <p:pic>
        <p:nvPicPr>
          <p:cNvPr id="19" name="Picture 6" descr="Place Autocomplete | Places API | Google for Developers">
            <a:extLst>
              <a:ext uri="{FF2B5EF4-FFF2-40B4-BE49-F238E27FC236}">
                <a16:creationId xmlns:a16="http://schemas.microsoft.com/office/drawing/2014/main" id="{759D9772-DD40-125E-FD16-7B25E549E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4795" y="1316121"/>
            <a:ext cx="1023081" cy="10230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7557000-EC05-AE27-6CDF-A35F8B9097A3}"/>
              </a:ext>
            </a:extLst>
          </p:cNvPr>
          <p:cNvSpPr txBox="1"/>
          <p:nvPr/>
        </p:nvSpPr>
        <p:spPr>
          <a:xfrm rot="21444174">
            <a:off x="8364743" y="2152717"/>
            <a:ext cx="1310680" cy="369332"/>
          </a:xfrm>
          <a:prstGeom prst="rect">
            <a:avLst/>
          </a:prstGeom>
          <a:noFill/>
        </p:spPr>
        <p:txBody>
          <a:bodyPr wrap="none" rtlCol="0">
            <a:spAutoFit/>
          </a:bodyPr>
          <a:lstStyle/>
          <a:p>
            <a:r>
              <a:rPr lang="en-US" dirty="0"/>
              <a:t>GINA Step 5</a:t>
            </a:r>
          </a:p>
        </p:txBody>
      </p:sp>
      <p:sp>
        <p:nvSpPr>
          <p:cNvPr id="9" name="TextBox 8">
            <a:extLst>
              <a:ext uri="{FF2B5EF4-FFF2-40B4-BE49-F238E27FC236}">
                <a16:creationId xmlns:a16="http://schemas.microsoft.com/office/drawing/2014/main" id="{01940765-2FAF-1939-B705-EA7B450CAFA5}"/>
              </a:ext>
            </a:extLst>
          </p:cNvPr>
          <p:cNvSpPr txBox="1"/>
          <p:nvPr/>
        </p:nvSpPr>
        <p:spPr>
          <a:xfrm>
            <a:off x="10165175" y="5388408"/>
            <a:ext cx="583814" cy="369332"/>
          </a:xfrm>
          <a:prstGeom prst="rect">
            <a:avLst/>
          </a:prstGeom>
          <a:noFill/>
        </p:spPr>
        <p:txBody>
          <a:bodyPr wrap="none" rtlCol="0">
            <a:spAutoFit/>
          </a:bodyPr>
          <a:lstStyle/>
          <a:p>
            <a:r>
              <a:rPr lang="en-US" dirty="0"/>
              <a:t>25%</a:t>
            </a:r>
          </a:p>
        </p:txBody>
      </p:sp>
      <p:sp>
        <p:nvSpPr>
          <p:cNvPr id="21" name="TextBox 20">
            <a:extLst>
              <a:ext uri="{FF2B5EF4-FFF2-40B4-BE49-F238E27FC236}">
                <a16:creationId xmlns:a16="http://schemas.microsoft.com/office/drawing/2014/main" id="{8E9CB26C-0D42-9C85-9F51-F21347E3AA8D}"/>
              </a:ext>
            </a:extLst>
          </p:cNvPr>
          <p:cNvSpPr txBox="1"/>
          <p:nvPr/>
        </p:nvSpPr>
        <p:spPr>
          <a:xfrm>
            <a:off x="4931227" y="4033157"/>
            <a:ext cx="583814" cy="369332"/>
          </a:xfrm>
          <a:prstGeom prst="rect">
            <a:avLst/>
          </a:prstGeom>
          <a:noFill/>
        </p:spPr>
        <p:txBody>
          <a:bodyPr wrap="none" rtlCol="0">
            <a:spAutoFit/>
          </a:bodyPr>
          <a:lstStyle/>
          <a:p>
            <a:r>
              <a:rPr lang="en-US" dirty="0"/>
              <a:t>50%</a:t>
            </a:r>
          </a:p>
        </p:txBody>
      </p:sp>
      <p:sp>
        <p:nvSpPr>
          <p:cNvPr id="22" name="TextBox 21">
            <a:extLst>
              <a:ext uri="{FF2B5EF4-FFF2-40B4-BE49-F238E27FC236}">
                <a16:creationId xmlns:a16="http://schemas.microsoft.com/office/drawing/2014/main" id="{3A250FBA-998B-7EA1-1883-CE93E2F3BA5F}"/>
              </a:ext>
            </a:extLst>
          </p:cNvPr>
          <p:cNvSpPr txBox="1"/>
          <p:nvPr/>
        </p:nvSpPr>
        <p:spPr>
          <a:xfrm>
            <a:off x="7697829" y="2339202"/>
            <a:ext cx="583814" cy="369332"/>
          </a:xfrm>
          <a:prstGeom prst="rect">
            <a:avLst/>
          </a:prstGeom>
          <a:noFill/>
        </p:spPr>
        <p:txBody>
          <a:bodyPr wrap="none" rtlCol="0">
            <a:spAutoFit/>
          </a:bodyPr>
          <a:lstStyle/>
          <a:p>
            <a:r>
              <a:rPr lang="en-US" dirty="0"/>
              <a:t>90%</a:t>
            </a:r>
          </a:p>
        </p:txBody>
      </p:sp>
      <p:sp>
        <p:nvSpPr>
          <p:cNvPr id="3" name="TextBox 2">
            <a:extLst>
              <a:ext uri="{FF2B5EF4-FFF2-40B4-BE49-F238E27FC236}">
                <a16:creationId xmlns:a16="http://schemas.microsoft.com/office/drawing/2014/main" id="{C87F9353-7641-3A58-7FA8-E016B5D781BC}"/>
              </a:ext>
            </a:extLst>
          </p:cNvPr>
          <p:cNvSpPr txBox="1"/>
          <p:nvPr/>
        </p:nvSpPr>
        <p:spPr>
          <a:xfrm>
            <a:off x="11403141" y="4130036"/>
            <a:ext cx="583814" cy="369332"/>
          </a:xfrm>
          <a:prstGeom prst="rect">
            <a:avLst/>
          </a:prstGeom>
          <a:noFill/>
        </p:spPr>
        <p:txBody>
          <a:bodyPr wrap="none" rtlCol="0">
            <a:spAutoFit/>
          </a:bodyPr>
          <a:lstStyle/>
          <a:p>
            <a:r>
              <a:rPr lang="en-US" dirty="0"/>
              <a:t>20%</a:t>
            </a:r>
          </a:p>
        </p:txBody>
      </p:sp>
    </p:spTree>
    <p:extLst>
      <p:ext uri="{BB962C8B-B14F-4D97-AF65-F5344CB8AC3E}">
        <p14:creationId xmlns:p14="http://schemas.microsoft.com/office/powerpoint/2010/main" val="15671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19924"/>
            <a:ext cx="12192000" cy="1001858"/>
          </a:xfrm>
          <a:solidFill>
            <a:schemeClr val="tx1"/>
          </a:solidFill>
        </p:spPr>
        <p:txBody>
          <a:bodyPr vert="horz" lIns="91440" tIns="45720" rIns="91440" bIns="45720" rtlCol="0" anchor="ctr">
            <a:normAutofit/>
          </a:bodyPr>
          <a:lstStyle/>
          <a:p>
            <a:pPr algn="ctr"/>
            <a:r>
              <a:rPr lang="en-US" sz="4800" kern="1200" dirty="0">
                <a:solidFill>
                  <a:schemeClr val="bg1"/>
                </a:solidFill>
                <a:ea typeface="+mj-ea"/>
                <a:cs typeface="+mj-cs"/>
              </a:rPr>
              <a:t>Which Patients with Severe Asthma  ? </a:t>
            </a:r>
          </a:p>
        </p:txBody>
      </p:sp>
      <p:sp>
        <p:nvSpPr>
          <p:cNvPr id="10" name="TextBox 9">
            <a:extLst>
              <a:ext uri="{FF2B5EF4-FFF2-40B4-BE49-F238E27FC236}">
                <a16:creationId xmlns:a16="http://schemas.microsoft.com/office/drawing/2014/main" id="{319EAC47-D079-D1EF-B6C3-05C529010E5C}"/>
              </a:ext>
            </a:extLst>
          </p:cNvPr>
          <p:cNvSpPr txBox="1"/>
          <p:nvPr/>
        </p:nvSpPr>
        <p:spPr>
          <a:xfrm>
            <a:off x="10773232" y="6449406"/>
            <a:ext cx="939681" cy="300082"/>
          </a:xfrm>
          <a:prstGeom prst="rect">
            <a:avLst/>
          </a:prstGeom>
          <a:noFill/>
        </p:spPr>
        <p:txBody>
          <a:bodyPr wrap="none" rtlCol="0">
            <a:spAutoFit/>
          </a:bodyPr>
          <a:lstStyle/>
          <a:p>
            <a:r>
              <a:rPr lang="en-US" sz="1350" dirty="0">
                <a:solidFill>
                  <a:srgbClr val="9A3718"/>
                </a:solidFill>
              </a:rPr>
              <a:t>GINA 2023</a:t>
            </a:r>
          </a:p>
        </p:txBody>
      </p:sp>
      <p:sp>
        <p:nvSpPr>
          <p:cNvPr id="3" name="Striped Right Arrow 2">
            <a:extLst>
              <a:ext uri="{FF2B5EF4-FFF2-40B4-BE49-F238E27FC236}">
                <a16:creationId xmlns:a16="http://schemas.microsoft.com/office/drawing/2014/main" id="{75C8F75F-0009-A2EB-A62E-EC0BFEEB7360}"/>
              </a:ext>
            </a:extLst>
          </p:cNvPr>
          <p:cNvSpPr/>
          <p:nvPr/>
        </p:nvSpPr>
        <p:spPr>
          <a:xfrm>
            <a:off x="4297257" y="5600931"/>
            <a:ext cx="1422399" cy="757784"/>
          </a:xfrm>
          <a:prstGeom prst="strip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2D88AA-58FB-A144-FA30-2B66E320F63D}"/>
              </a:ext>
            </a:extLst>
          </p:cNvPr>
          <p:cNvSpPr/>
          <p:nvPr/>
        </p:nvSpPr>
        <p:spPr>
          <a:xfrm>
            <a:off x="325069" y="3309941"/>
            <a:ext cx="3810000" cy="728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Type 2 Inflammation</a:t>
            </a:r>
          </a:p>
        </p:txBody>
      </p:sp>
      <p:sp>
        <p:nvSpPr>
          <p:cNvPr id="6" name="Rounded Rectangle 5">
            <a:extLst>
              <a:ext uri="{FF2B5EF4-FFF2-40B4-BE49-F238E27FC236}">
                <a16:creationId xmlns:a16="http://schemas.microsoft.com/office/drawing/2014/main" id="{581EC4F3-5AB9-49EE-C476-C1C52299CCF7}"/>
              </a:ext>
            </a:extLst>
          </p:cNvPr>
          <p:cNvSpPr/>
          <p:nvPr/>
        </p:nvSpPr>
        <p:spPr>
          <a:xfrm>
            <a:off x="1022349" y="1945297"/>
            <a:ext cx="10341313" cy="646986"/>
          </a:xfrm>
          <a:prstGeom prst="roundRect">
            <a:avLst/>
          </a:prstGeom>
          <a:solidFill>
            <a:schemeClr val="accent2">
              <a:lumMod val="75000"/>
            </a:schemeClr>
          </a:solidFill>
          <a:ln>
            <a:solidFill>
              <a:srgbClr val="C00000"/>
            </a:solidFill>
          </a:ln>
        </p:spPr>
        <p:txBody>
          <a:bodyPr wrap="square">
            <a:spAutoFit/>
          </a:bodyPr>
          <a:lstStyle/>
          <a:p>
            <a:pPr algn="ctr"/>
            <a:r>
              <a:rPr lang="en-US" sz="3200" dirty="0">
                <a:solidFill>
                  <a:schemeClr val="bg1"/>
                </a:solidFill>
              </a:rPr>
              <a:t>Type 2 Severe Asthma : Atopic  / Eosinophilic Phenotype   </a:t>
            </a:r>
          </a:p>
        </p:txBody>
      </p:sp>
      <p:pic>
        <p:nvPicPr>
          <p:cNvPr id="8" name="Picture 7">
            <a:extLst>
              <a:ext uri="{FF2B5EF4-FFF2-40B4-BE49-F238E27FC236}">
                <a16:creationId xmlns:a16="http://schemas.microsoft.com/office/drawing/2014/main" id="{BAA3B4B4-D3C1-72F2-122E-E33F11B03EFD}"/>
              </a:ext>
            </a:extLst>
          </p:cNvPr>
          <p:cNvPicPr>
            <a:picLocks noChangeAspect="1"/>
          </p:cNvPicPr>
          <p:nvPr/>
        </p:nvPicPr>
        <p:blipFill>
          <a:blip r:embed="rId2"/>
          <a:stretch>
            <a:fillRect/>
          </a:stretch>
        </p:blipFill>
        <p:spPr>
          <a:xfrm>
            <a:off x="9723806" y="2721867"/>
            <a:ext cx="1248281" cy="3492666"/>
          </a:xfrm>
          <a:prstGeom prst="rect">
            <a:avLst/>
          </a:prstGeom>
        </p:spPr>
      </p:pic>
      <p:pic>
        <p:nvPicPr>
          <p:cNvPr id="9" name="Picture 8">
            <a:extLst>
              <a:ext uri="{FF2B5EF4-FFF2-40B4-BE49-F238E27FC236}">
                <a16:creationId xmlns:a16="http://schemas.microsoft.com/office/drawing/2014/main" id="{479ECBBA-4483-BB50-49CC-9794CF5D250A}"/>
              </a:ext>
            </a:extLst>
          </p:cNvPr>
          <p:cNvPicPr>
            <a:picLocks noChangeAspect="1"/>
          </p:cNvPicPr>
          <p:nvPr/>
        </p:nvPicPr>
        <p:blipFill>
          <a:blip r:embed="rId3"/>
          <a:stretch>
            <a:fillRect/>
          </a:stretch>
        </p:blipFill>
        <p:spPr>
          <a:xfrm>
            <a:off x="6449928" y="2668961"/>
            <a:ext cx="1328717" cy="1248995"/>
          </a:xfrm>
          <a:prstGeom prst="rect">
            <a:avLst/>
          </a:prstGeom>
        </p:spPr>
      </p:pic>
      <p:sp>
        <p:nvSpPr>
          <p:cNvPr id="11" name="TextBox 10">
            <a:extLst>
              <a:ext uri="{FF2B5EF4-FFF2-40B4-BE49-F238E27FC236}">
                <a16:creationId xmlns:a16="http://schemas.microsoft.com/office/drawing/2014/main" id="{9BC93843-E91C-9E22-C3EE-62FABBCF1D82}"/>
              </a:ext>
            </a:extLst>
          </p:cNvPr>
          <p:cNvSpPr txBox="1"/>
          <p:nvPr/>
        </p:nvSpPr>
        <p:spPr>
          <a:xfrm>
            <a:off x="325069" y="4064016"/>
            <a:ext cx="3810000" cy="2677656"/>
          </a:xfrm>
          <a:prstGeom prst="rect">
            <a:avLst/>
          </a:prstGeom>
          <a:solidFill>
            <a:schemeClr val="bg2"/>
          </a:solidFill>
          <a:ln>
            <a:solidFill>
              <a:srgbClr val="0B4C4E"/>
            </a:solidFill>
          </a:ln>
        </p:spPr>
        <p:txBody>
          <a:bodyPr wrap="square" rtlCol="0">
            <a:spAutoFit/>
          </a:bodyPr>
          <a:lstStyle/>
          <a:p>
            <a:pPr marL="457200" indent="-457200">
              <a:buFont typeface="Arial" panose="020B0604020202020204" pitchFamily="34" charset="0"/>
              <a:buChar char="•"/>
            </a:pPr>
            <a:r>
              <a:rPr lang="en-US" sz="2400" dirty="0"/>
              <a:t>Age of onset of asthma: Childhood / Early adulthood</a:t>
            </a:r>
          </a:p>
          <a:p>
            <a:pPr marL="457200" indent="-457200">
              <a:buFont typeface="Arial" panose="020B0604020202020204" pitchFamily="34" charset="0"/>
              <a:buChar char="•"/>
            </a:pPr>
            <a:r>
              <a:rPr lang="en-US" sz="2400" dirty="0"/>
              <a:t>Allergic comorbidities : Atopic dermatitis, AR, </a:t>
            </a:r>
            <a:r>
              <a:rPr lang="en-US" sz="2400" dirty="0" err="1"/>
              <a:t>CSwNP</a:t>
            </a:r>
            <a:r>
              <a:rPr lang="en-US" sz="2400" dirty="0"/>
              <a:t>, ABPA, EGA</a:t>
            </a:r>
          </a:p>
          <a:p>
            <a:pPr marL="457200" indent="-457200">
              <a:buFont typeface="Arial" panose="020B0604020202020204" pitchFamily="34" charset="0"/>
              <a:buChar char="•"/>
            </a:pPr>
            <a:r>
              <a:rPr lang="en-US" sz="2400" dirty="0"/>
              <a:t>Oral steroids responsive</a:t>
            </a:r>
          </a:p>
        </p:txBody>
      </p:sp>
      <p:pic>
        <p:nvPicPr>
          <p:cNvPr id="12" name="Picture 11">
            <a:extLst>
              <a:ext uri="{FF2B5EF4-FFF2-40B4-BE49-F238E27FC236}">
                <a16:creationId xmlns:a16="http://schemas.microsoft.com/office/drawing/2014/main" id="{0BE8310B-B9D0-2F67-9B32-85D82C43AC05}"/>
              </a:ext>
            </a:extLst>
          </p:cNvPr>
          <p:cNvPicPr>
            <a:picLocks noChangeAspect="1"/>
          </p:cNvPicPr>
          <p:nvPr/>
        </p:nvPicPr>
        <p:blipFill>
          <a:blip r:embed="rId4"/>
          <a:stretch>
            <a:fillRect/>
          </a:stretch>
        </p:blipFill>
        <p:spPr>
          <a:xfrm>
            <a:off x="6022107" y="5212789"/>
            <a:ext cx="1422400" cy="1283746"/>
          </a:xfrm>
          <a:prstGeom prst="rect">
            <a:avLst/>
          </a:prstGeom>
        </p:spPr>
      </p:pic>
      <p:pic>
        <p:nvPicPr>
          <p:cNvPr id="13" name="Picture 12">
            <a:extLst>
              <a:ext uri="{FF2B5EF4-FFF2-40B4-BE49-F238E27FC236}">
                <a16:creationId xmlns:a16="http://schemas.microsoft.com/office/drawing/2014/main" id="{C5CBBB75-03B6-51D0-B72E-6678BD1AEAC3}"/>
              </a:ext>
            </a:extLst>
          </p:cNvPr>
          <p:cNvPicPr>
            <a:picLocks noChangeAspect="1"/>
          </p:cNvPicPr>
          <p:nvPr/>
        </p:nvPicPr>
        <p:blipFill>
          <a:blip r:embed="rId5"/>
          <a:stretch>
            <a:fillRect/>
          </a:stretch>
        </p:blipFill>
        <p:spPr>
          <a:xfrm>
            <a:off x="7789117" y="3597055"/>
            <a:ext cx="1670763" cy="1263799"/>
          </a:xfrm>
          <a:prstGeom prst="rect">
            <a:avLst/>
          </a:prstGeom>
        </p:spPr>
      </p:pic>
      <p:pic>
        <p:nvPicPr>
          <p:cNvPr id="15" name="Picture 14">
            <a:extLst>
              <a:ext uri="{FF2B5EF4-FFF2-40B4-BE49-F238E27FC236}">
                <a16:creationId xmlns:a16="http://schemas.microsoft.com/office/drawing/2014/main" id="{65D5C567-16AB-9252-72AA-BD131E8CDD95}"/>
              </a:ext>
            </a:extLst>
          </p:cNvPr>
          <p:cNvPicPr>
            <a:picLocks noChangeAspect="1"/>
          </p:cNvPicPr>
          <p:nvPr/>
        </p:nvPicPr>
        <p:blipFill>
          <a:blip r:embed="rId6"/>
          <a:stretch>
            <a:fillRect/>
          </a:stretch>
        </p:blipFill>
        <p:spPr>
          <a:xfrm>
            <a:off x="4690896" y="3655238"/>
            <a:ext cx="1812110" cy="1298617"/>
          </a:xfrm>
          <a:prstGeom prst="rect">
            <a:avLst/>
          </a:prstGeom>
        </p:spPr>
      </p:pic>
      <p:pic>
        <p:nvPicPr>
          <p:cNvPr id="17" name="Picture 16">
            <a:extLst>
              <a:ext uri="{FF2B5EF4-FFF2-40B4-BE49-F238E27FC236}">
                <a16:creationId xmlns:a16="http://schemas.microsoft.com/office/drawing/2014/main" id="{07FBF076-2CDF-8ACC-E692-4458AB7193CE}"/>
              </a:ext>
            </a:extLst>
          </p:cNvPr>
          <p:cNvPicPr>
            <a:picLocks noChangeAspect="1"/>
          </p:cNvPicPr>
          <p:nvPr/>
        </p:nvPicPr>
        <p:blipFill>
          <a:blip r:embed="rId7"/>
          <a:stretch>
            <a:fillRect/>
          </a:stretch>
        </p:blipFill>
        <p:spPr>
          <a:xfrm>
            <a:off x="7860101" y="5259917"/>
            <a:ext cx="1335854" cy="1236618"/>
          </a:xfrm>
          <a:prstGeom prst="rect">
            <a:avLst/>
          </a:prstGeom>
        </p:spPr>
      </p:pic>
    </p:spTree>
    <p:extLst>
      <p:ext uri="{BB962C8B-B14F-4D97-AF65-F5344CB8AC3E}">
        <p14:creationId xmlns:p14="http://schemas.microsoft.com/office/powerpoint/2010/main" val="35959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FA560B-EDB7-8FD0-691A-3ABC92B5DFB3}"/>
              </a:ext>
            </a:extLst>
          </p:cNvPr>
          <p:cNvSpPr>
            <a:spLocks noGrp="1"/>
          </p:cNvSpPr>
          <p:nvPr>
            <p:ph type="title"/>
          </p:nvPr>
        </p:nvSpPr>
        <p:spPr>
          <a:xfrm>
            <a:off x="0" y="0"/>
            <a:ext cx="12192000" cy="1081825"/>
          </a:xfrm>
          <a:solidFill>
            <a:schemeClr val="tx1"/>
          </a:solidFill>
        </p:spPr>
        <p:txBody>
          <a:bodyPr vert="horz" lIns="91440" tIns="45720" rIns="91440" bIns="45720" rtlCol="0" anchor="ctr">
            <a:normAutofit/>
          </a:bodyPr>
          <a:lstStyle/>
          <a:p>
            <a:pPr algn="ctr"/>
            <a:r>
              <a:rPr lang="en-US" altLang="de-DE" sz="4000" dirty="0">
                <a:solidFill>
                  <a:schemeClr val="bg1"/>
                </a:solidFill>
              </a:rPr>
              <a:t>Choosing Appropriate Biologicals  in Asthma-</a:t>
            </a:r>
            <a:r>
              <a:rPr lang="en-US" altLang="de-DE" sz="2800" dirty="0">
                <a:solidFill>
                  <a:schemeClr val="bg1"/>
                </a:solidFill>
              </a:rPr>
              <a:t>  </a:t>
            </a:r>
            <a:r>
              <a:rPr lang="en-US" altLang="de-DE" sz="3600" i="1" dirty="0">
                <a:solidFill>
                  <a:schemeClr val="bg1"/>
                </a:solidFill>
              </a:rPr>
              <a:t>Drivers </a:t>
            </a:r>
            <a:endParaRPr lang="en-US" sz="4000" i="1" kern="1200" dirty="0">
              <a:solidFill>
                <a:schemeClr val="bg1"/>
              </a:solidFill>
              <a:ea typeface="+mj-ea"/>
              <a:cs typeface="+mj-cs"/>
            </a:endParaRPr>
          </a:p>
        </p:txBody>
      </p:sp>
      <p:pic>
        <p:nvPicPr>
          <p:cNvPr id="5" name="Picture 4">
            <a:extLst>
              <a:ext uri="{FF2B5EF4-FFF2-40B4-BE49-F238E27FC236}">
                <a16:creationId xmlns:a16="http://schemas.microsoft.com/office/drawing/2014/main" id="{4C689A55-99B0-28F1-3D1F-D45E96AE9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77" y="1460044"/>
            <a:ext cx="10646833" cy="5045458"/>
          </a:xfrm>
          <a:prstGeom prst="rect">
            <a:avLst/>
          </a:prstGeom>
        </p:spPr>
      </p:pic>
      <p:sp>
        <p:nvSpPr>
          <p:cNvPr id="6" name="Rounded Rectangle 5">
            <a:extLst>
              <a:ext uri="{FF2B5EF4-FFF2-40B4-BE49-F238E27FC236}">
                <a16:creationId xmlns:a16="http://schemas.microsoft.com/office/drawing/2014/main" id="{C13DE322-44F5-329D-D0F1-AA5534402742}"/>
              </a:ext>
            </a:extLst>
          </p:cNvPr>
          <p:cNvSpPr/>
          <p:nvPr/>
        </p:nvSpPr>
        <p:spPr>
          <a:xfrm>
            <a:off x="2562275" y="3007795"/>
            <a:ext cx="2227006" cy="581890"/>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Anti – IL-5 </a:t>
            </a:r>
            <a:r>
              <a:rPr lang="en-US" dirty="0" err="1"/>
              <a:t>Mepo</a:t>
            </a:r>
            <a:r>
              <a:rPr lang="en-US" dirty="0"/>
              <a:t>/Benralizumab</a:t>
            </a:r>
          </a:p>
        </p:txBody>
      </p:sp>
      <p:sp>
        <p:nvSpPr>
          <p:cNvPr id="7" name="Rounded Rectangle 6">
            <a:extLst>
              <a:ext uri="{FF2B5EF4-FFF2-40B4-BE49-F238E27FC236}">
                <a16:creationId xmlns:a16="http://schemas.microsoft.com/office/drawing/2014/main" id="{0D856B8C-F6B2-EBDC-F8FF-0971A42D7C34}"/>
              </a:ext>
            </a:extLst>
          </p:cNvPr>
          <p:cNvSpPr/>
          <p:nvPr/>
        </p:nvSpPr>
        <p:spPr>
          <a:xfrm>
            <a:off x="4342944" y="5669408"/>
            <a:ext cx="1809349" cy="5818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dirty="0"/>
              <a:t>Anti – IgE</a:t>
            </a:r>
          </a:p>
          <a:p>
            <a:pPr algn="ctr"/>
            <a:r>
              <a:rPr lang="en-US" dirty="0"/>
              <a:t>Omalizumab</a:t>
            </a:r>
          </a:p>
        </p:txBody>
      </p:sp>
      <p:sp>
        <p:nvSpPr>
          <p:cNvPr id="8" name="Rounded Rectangle 7">
            <a:extLst>
              <a:ext uri="{FF2B5EF4-FFF2-40B4-BE49-F238E27FC236}">
                <a16:creationId xmlns:a16="http://schemas.microsoft.com/office/drawing/2014/main" id="{8BA60681-34E9-4A5C-11F3-24D0A53E2475}"/>
              </a:ext>
            </a:extLst>
          </p:cNvPr>
          <p:cNvSpPr/>
          <p:nvPr/>
        </p:nvSpPr>
        <p:spPr>
          <a:xfrm>
            <a:off x="9244012" y="3313089"/>
            <a:ext cx="1857578" cy="58189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Anti – IL-4R/13 </a:t>
            </a:r>
          </a:p>
          <a:p>
            <a:pPr algn="ctr"/>
            <a:r>
              <a:rPr lang="en-US" dirty="0"/>
              <a:t>Dupilumab</a:t>
            </a:r>
          </a:p>
        </p:txBody>
      </p:sp>
      <p:sp>
        <p:nvSpPr>
          <p:cNvPr id="9" name="Rounded Rectangle 8">
            <a:extLst>
              <a:ext uri="{FF2B5EF4-FFF2-40B4-BE49-F238E27FC236}">
                <a16:creationId xmlns:a16="http://schemas.microsoft.com/office/drawing/2014/main" id="{3DB0710D-0051-A26A-3AF6-31E8E08A304A}"/>
              </a:ext>
            </a:extLst>
          </p:cNvPr>
          <p:cNvSpPr/>
          <p:nvPr/>
        </p:nvSpPr>
        <p:spPr>
          <a:xfrm>
            <a:off x="272198" y="1995389"/>
            <a:ext cx="1704109" cy="581890"/>
          </a:xfrm>
          <a:prstGeom prst="round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Anti – TSLP Tezepelumab</a:t>
            </a:r>
          </a:p>
        </p:txBody>
      </p:sp>
      <p:sp>
        <p:nvSpPr>
          <p:cNvPr id="10" name="Rectangle 9">
            <a:extLst>
              <a:ext uri="{FF2B5EF4-FFF2-40B4-BE49-F238E27FC236}">
                <a16:creationId xmlns:a16="http://schemas.microsoft.com/office/drawing/2014/main" id="{F7465B4E-85B1-D174-058F-A0CA635AE6DC}"/>
              </a:ext>
            </a:extLst>
          </p:cNvPr>
          <p:cNvSpPr/>
          <p:nvPr/>
        </p:nvSpPr>
        <p:spPr>
          <a:xfrm>
            <a:off x="7728966" y="6505502"/>
            <a:ext cx="4303423" cy="276999"/>
          </a:xfrm>
          <a:prstGeom prst="rect">
            <a:avLst/>
          </a:prstGeom>
        </p:spPr>
        <p:txBody>
          <a:bodyPr wrap="square">
            <a:spAutoFit/>
          </a:bodyPr>
          <a:lstStyle/>
          <a:p>
            <a:r>
              <a:rPr lang="en-US" sz="1200" dirty="0"/>
              <a:t>K. Matsunaga et al. / Allergology International 69 (2020) 187e196</a:t>
            </a:r>
          </a:p>
        </p:txBody>
      </p:sp>
    </p:spTree>
    <p:extLst>
      <p:ext uri="{BB962C8B-B14F-4D97-AF65-F5344CB8AC3E}">
        <p14:creationId xmlns:p14="http://schemas.microsoft.com/office/powerpoint/2010/main" val="114423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altLang="de-DE" sz="3200" dirty="0">
                <a:solidFill>
                  <a:schemeClr val="bg1"/>
                </a:solidFill>
                <a:latin typeface="+mn-lt"/>
              </a:rPr>
              <a:t> Choosing Biologicals in SA : Match Expectations with Research </a:t>
            </a:r>
            <a:endParaRPr lang="en-US" sz="3200" kern="1200" dirty="0">
              <a:solidFill>
                <a:schemeClr val="bg1"/>
              </a:solidFill>
              <a:latin typeface="+mj-lt"/>
              <a:ea typeface="+mj-ea"/>
              <a:cs typeface="+mj-cs"/>
            </a:endParaRPr>
          </a:p>
        </p:txBody>
      </p:sp>
      <p:graphicFrame>
        <p:nvGraphicFramePr>
          <p:cNvPr id="3" name="Table 3">
            <a:extLst>
              <a:ext uri="{FF2B5EF4-FFF2-40B4-BE49-F238E27FC236}">
                <a16:creationId xmlns:a16="http://schemas.microsoft.com/office/drawing/2014/main" id="{64F74487-EE0F-7C2C-E90F-4CA9144BF633}"/>
              </a:ext>
            </a:extLst>
          </p:cNvPr>
          <p:cNvGraphicFramePr>
            <a:graphicFrameLocks/>
          </p:cNvGraphicFramePr>
          <p:nvPr>
            <p:extLst>
              <p:ext uri="{D42A27DB-BD31-4B8C-83A1-F6EECF244321}">
                <p14:modId xmlns:p14="http://schemas.microsoft.com/office/powerpoint/2010/main" val="338864076"/>
              </p:ext>
            </p:extLst>
          </p:nvPr>
        </p:nvGraphicFramePr>
        <p:xfrm>
          <a:off x="208299" y="1582644"/>
          <a:ext cx="11723145" cy="5082403"/>
        </p:xfrm>
        <a:graphic>
          <a:graphicData uri="http://schemas.openxmlformats.org/drawingml/2006/table">
            <a:tbl>
              <a:tblPr firstRow="1" bandRow="1">
                <a:tableStyleId>{073A0DAA-6AF3-43AB-8588-CEC1D06C72B9}</a:tableStyleId>
              </a:tblPr>
              <a:tblGrid>
                <a:gridCol w="2361463">
                  <a:extLst>
                    <a:ext uri="{9D8B030D-6E8A-4147-A177-3AD203B41FA5}">
                      <a16:colId xmlns:a16="http://schemas.microsoft.com/office/drawing/2014/main" val="386089534"/>
                    </a:ext>
                  </a:extLst>
                </a:gridCol>
                <a:gridCol w="3432832">
                  <a:extLst>
                    <a:ext uri="{9D8B030D-6E8A-4147-A177-3AD203B41FA5}">
                      <a16:colId xmlns:a16="http://schemas.microsoft.com/office/drawing/2014/main" val="882663381"/>
                    </a:ext>
                  </a:extLst>
                </a:gridCol>
                <a:gridCol w="2846438">
                  <a:extLst>
                    <a:ext uri="{9D8B030D-6E8A-4147-A177-3AD203B41FA5}">
                      <a16:colId xmlns:a16="http://schemas.microsoft.com/office/drawing/2014/main" val="1654023457"/>
                    </a:ext>
                  </a:extLst>
                </a:gridCol>
                <a:gridCol w="3082412">
                  <a:extLst>
                    <a:ext uri="{9D8B030D-6E8A-4147-A177-3AD203B41FA5}">
                      <a16:colId xmlns:a16="http://schemas.microsoft.com/office/drawing/2014/main" val="912937949"/>
                    </a:ext>
                  </a:extLst>
                </a:gridCol>
              </a:tblGrid>
              <a:tr h="613295">
                <a:tc>
                  <a:txBody>
                    <a:bodyPr/>
                    <a:lstStyle/>
                    <a:p>
                      <a:r>
                        <a:rPr lang="en-US" sz="2000" dirty="0"/>
                        <a:t>SA Outcomes</a:t>
                      </a:r>
                    </a:p>
                  </a:txBody>
                  <a:tcPr/>
                </a:tc>
                <a:tc>
                  <a:txBody>
                    <a:bodyPr/>
                    <a:lstStyle/>
                    <a:p>
                      <a:r>
                        <a:rPr lang="en-US" sz="2000" dirty="0"/>
                        <a:t>Omalizumab</a:t>
                      </a:r>
                    </a:p>
                  </a:txBody>
                  <a:tcPr/>
                </a:tc>
                <a:tc>
                  <a:txBody>
                    <a:bodyPr/>
                    <a:lstStyle/>
                    <a:p>
                      <a:r>
                        <a:rPr lang="en-US" sz="2000" dirty="0"/>
                        <a:t>Mepolizumab</a:t>
                      </a:r>
                    </a:p>
                  </a:txBody>
                  <a:tcPr>
                    <a:solidFill>
                      <a:schemeClr val="accent1">
                        <a:lumMod val="50000"/>
                      </a:schemeClr>
                    </a:solidFill>
                  </a:tcPr>
                </a:tc>
                <a:tc>
                  <a:txBody>
                    <a:bodyPr/>
                    <a:lstStyle/>
                    <a:p>
                      <a:r>
                        <a:rPr lang="en-US" sz="2000" dirty="0"/>
                        <a:t>Benralizumab</a:t>
                      </a:r>
                    </a:p>
                  </a:txBody>
                  <a:tcPr>
                    <a:solidFill>
                      <a:schemeClr val="accent2">
                        <a:lumMod val="50000"/>
                      </a:schemeClr>
                    </a:solidFill>
                  </a:tcPr>
                </a:tc>
                <a:extLst>
                  <a:ext uri="{0D108BD9-81ED-4DB2-BD59-A6C34878D82A}">
                    <a16:rowId xmlns:a16="http://schemas.microsoft.com/office/drawing/2014/main" val="3338975996"/>
                  </a:ext>
                </a:extLst>
              </a:tr>
              <a:tr h="685275">
                <a:tc>
                  <a:txBody>
                    <a:bodyPr/>
                    <a:lstStyle/>
                    <a:p>
                      <a:r>
                        <a:rPr lang="en-US" sz="2000" dirty="0"/>
                        <a:t>Reduction in Exacerbations</a:t>
                      </a:r>
                    </a:p>
                  </a:txBody>
                  <a:tcPr>
                    <a:solidFill>
                      <a:schemeClr val="bg1"/>
                    </a:solidFill>
                  </a:tcPr>
                </a:tc>
                <a:tc>
                  <a:txBody>
                    <a:bodyPr/>
                    <a:lstStyle/>
                    <a:p>
                      <a:r>
                        <a:rPr lang="en-US" sz="2000" dirty="0"/>
                        <a:t>25% reduction</a:t>
                      </a:r>
                    </a:p>
                  </a:txBody>
                  <a:tcPr>
                    <a:solidFill>
                      <a:schemeClr val="bg1"/>
                    </a:solidFill>
                  </a:tcPr>
                </a:tc>
                <a:tc>
                  <a:txBody>
                    <a:bodyPr/>
                    <a:lstStyle/>
                    <a:p>
                      <a:r>
                        <a:rPr lang="en-US" sz="2000" dirty="0"/>
                        <a:t>~ 50 % </a:t>
                      </a:r>
                    </a:p>
                  </a:txBody>
                  <a:tcPr>
                    <a:solidFill>
                      <a:schemeClr val="bg1"/>
                    </a:solidFill>
                  </a:tcPr>
                </a:tc>
                <a:tc>
                  <a:txBody>
                    <a:bodyPr/>
                    <a:lstStyle/>
                    <a:p>
                      <a:r>
                        <a:rPr lang="en-US" sz="2000" dirty="0">
                          <a:solidFill>
                            <a:schemeClr val="accent2"/>
                          </a:solidFill>
                        </a:rPr>
                        <a:t>4</a:t>
                      </a:r>
                      <a:r>
                        <a:rPr lang="en-US" sz="2000" dirty="0">
                          <a:solidFill>
                            <a:srgbClr val="C00000"/>
                          </a:solidFill>
                        </a:rPr>
                        <a:t>0 -70 %</a:t>
                      </a:r>
                    </a:p>
                  </a:txBody>
                  <a:tcPr>
                    <a:noFill/>
                  </a:tcPr>
                </a:tc>
                <a:extLst>
                  <a:ext uri="{0D108BD9-81ED-4DB2-BD59-A6C34878D82A}">
                    <a16:rowId xmlns:a16="http://schemas.microsoft.com/office/drawing/2014/main" val="2751026036"/>
                  </a:ext>
                </a:extLst>
              </a:tr>
              <a:tr h="983221">
                <a:tc>
                  <a:txBody>
                    <a:bodyPr/>
                    <a:lstStyle/>
                    <a:p>
                      <a:r>
                        <a:rPr lang="en-US" sz="2000" dirty="0"/>
                        <a:t>Reduction in maintenance dose of OCS</a:t>
                      </a:r>
                    </a:p>
                  </a:txBody>
                  <a:tcPr/>
                </a:tc>
                <a:tc>
                  <a:txBody>
                    <a:bodyPr/>
                    <a:lstStyle/>
                    <a:p>
                      <a:r>
                        <a:rPr lang="en-US" sz="2000" dirty="0"/>
                        <a:t>50% dose reduction in those at 15 mg/day baseline</a:t>
                      </a:r>
                    </a:p>
                  </a:txBody>
                  <a:tcPr/>
                </a:tc>
                <a:tc>
                  <a:txBody>
                    <a:bodyPr/>
                    <a:lstStyle/>
                    <a:p>
                      <a:endParaRPr lang="en-US" sz="2000" dirty="0"/>
                    </a:p>
                    <a:p>
                      <a:r>
                        <a:rPr lang="en-US" sz="2000" dirty="0"/>
                        <a:t>50% dose reduction 2- 6 months</a:t>
                      </a:r>
                    </a:p>
                  </a:txBody>
                  <a:tcPr/>
                </a:tc>
                <a:tc>
                  <a:txBody>
                    <a:bodyPr/>
                    <a:lstStyle/>
                    <a:p>
                      <a:r>
                        <a:rPr lang="en-US" sz="2000" dirty="0">
                          <a:solidFill>
                            <a:schemeClr val="accent2"/>
                          </a:solidFill>
                        </a:rPr>
                        <a:t>50 - </a:t>
                      </a:r>
                      <a:r>
                        <a:rPr lang="en-US" sz="2000" dirty="0">
                          <a:solidFill>
                            <a:srgbClr val="C00000"/>
                          </a:solidFill>
                        </a:rPr>
                        <a:t>80% </a:t>
                      </a:r>
                    </a:p>
                  </a:txBody>
                  <a:tcPr/>
                </a:tc>
                <a:extLst>
                  <a:ext uri="{0D108BD9-81ED-4DB2-BD59-A6C34878D82A}">
                    <a16:rowId xmlns:a16="http://schemas.microsoft.com/office/drawing/2014/main" val="524503284"/>
                  </a:ext>
                </a:extLst>
              </a:tr>
              <a:tr h="500383">
                <a:tc>
                  <a:txBody>
                    <a:bodyPr/>
                    <a:lstStyle/>
                    <a:p>
                      <a:r>
                        <a:rPr lang="en-US" sz="2000" dirty="0"/>
                        <a:t>FEV</a:t>
                      </a:r>
                      <a:r>
                        <a:rPr lang="en-US" sz="2000" baseline="-25000" dirty="0"/>
                        <a:t>1</a:t>
                      </a:r>
                    </a:p>
                  </a:txBody>
                  <a:tcPr/>
                </a:tc>
                <a:tc>
                  <a:txBody>
                    <a:bodyPr/>
                    <a:lstStyle/>
                    <a:p>
                      <a:r>
                        <a:rPr lang="en-US" sz="2000" dirty="0"/>
                        <a:t>2.1%</a:t>
                      </a:r>
                    </a:p>
                  </a:txBody>
                  <a:tcPr/>
                </a:tc>
                <a:tc>
                  <a:txBody>
                    <a:bodyPr/>
                    <a:lstStyle/>
                    <a:p>
                      <a:r>
                        <a:rPr lang="en-US" sz="2000" dirty="0"/>
                        <a:t>100 ml</a:t>
                      </a:r>
                    </a:p>
                  </a:txBody>
                  <a:tcPr/>
                </a:tc>
                <a:tc>
                  <a:txBody>
                    <a:bodyPr/>
                    <a:lstStyle/>
                    <a:p>
                      <a:r>
                        <a:rPr lang="en-US" sz="2000" b="1" dirty="0">
                          <a:solidFill>
                            <a:srgbClr val="C00000"/>
                          </a:solidFill>
                        </a:rPr>
                        <a:t>100 -160 ml @ 4 weeks</a:t>
                      </a:r>
                    </a:p>
                  </a:txBody>
                  <a:tcPr/>
                </a:tc>
                <a:extLst>
                  <a:ext uri="{0D108BD9-81ED-4DB2-BD59-A6C34878D82A}">
                    <a16:rowId xmlns:a16="http://schemas.microsoft.com/office/drawing/2014/main" val="3725713942"/>
                  </a:ext>
                </a:extLst>
              </a:tr>
              <a:tr h="685275">
                <a:tc>
                  <a:txBody>
                    <a:bodyPr/>
                    <a:lstStyle/>
                    <a:p>
                      <a:r>
                        <a:rPr lang="en-US" sz="2000" dirty="0"/>
                        <a:t>QoL</a:t>
                      </a:r>
                    </a:p>
                  </a:txBody>
                  <a:tcPr/>
                </a:tc>
                <a:tc>
                  <a:txBody>
                    <a:bodyPr/>
                    <a:lstStyle/>
                    <a:p>
                      <a:r>
                        <a:rPr lang="en-US" sz="2000" dirty="0"/>
                        <a:t>SGRQ</a:t>
                      </a:r>
                    </a:p>
                    <a:p>
                      <a:r>
                        <a:rPr lang="en-US" sz="2000" dirty="0"/>
                        <a:t>Asthma diaries</a:t>
                      </a:r>
                    </a:p>
                  </a:txBody>
                  <a:tcPr/>
                </a:tc>
                <a:tc>
                  <a:txBody>
                    <a:bodyPr/>
                    <a:lstStyle/>
                    <a:p>
                      <a:r>
                        <a:rPr lang="en-US" sz="2000" dirty="0"/>
                        <a:t>ACQ5  + 0.4</a:t>
                      </a:r>
                    </a:p>
                    <a:p>
                      <a:r>
                        <a:rPr lang="en-US" sz="2000" dirty="0"/>
                        <a:t>SGRQ +7 points</a:t>
                      </a:r>
                    </a:p>
                  </a:txBody>
                  <a:tcPr/>
                </a:tc>
                <a:tc>
                  <a:txBody>
                    <a:bodyPr/>
                    <a:lstStyle/>
                    <a:p>
                      <a:r>
                        <a:rPr lang="en-US" sz="2000" dirty="0"/>
                        <a:t>ACQ &lt; 0.5</a:t>
                      </a:r>
                    </a:p>
                    <a:p>
                      <a:r>
                        <a:rPr lang="en-US" sz="2000" dirty="0">
                          <a:solidFill>
                            <a:srgbClr val="C00000"/>
                          </a:solidFill>
                        </a:rPr>
                        <a:t>SGRQ +8.1 points</a:t>
                      </a:r>
                    </a:p>
                  </a:txBody>
                  <a:tcPr/>
                </a:tc>
                <a:extLst>
                  <a:ext uri="{0D108BD9-81ED-4DB2-BD59-A6C34878D82A}">
                    <a16:rowId xmlns:a16="http://schemas.microsoft.com/office/drawing/2014/main" val="414552767"/>
                  </a:ext>
                </a:extLst>
              </a:tr>
              <a:tr h="795112">
                <a:tc>
                  <a:txBody>
                    <a:bodyPr/>
                    <a:lstStyle/>
                    <a:p>
                      <a:r>
                        <a:rPr lang="en-US" sz="2000" dirty="0"/>
                        <a:t>Real World Data</a:t>
                      </a:r>
                    </a:p>
                  </a:txBody>
                  <a:tcPr>
                    <a:solidFill>
                      <a:schemeClr val="bg1"/>
                    </a:solidFill>
                  </a:tcPr>
                </a:tc>
                <a:tc>
                  <a:txBody>
                    <a:bodyPr/>
                    <a:lstStyle/>
                    <a:p>
                      <a:r>
                        <a:rPr lang="en-US" sz="2000" dirty="0">
                          <a:solidFill>
                            <a:srgbClr val="C00000"/>
                          </a:solidFill>
                        </a:rPr>
                        <a:t>Reduction in AE in 42% vs 63 % &amp; 28% vs 48% </a:t>
                      </a:r>
                      <a:r>
                        <a:rPr lang="en-US" sz="2000" dirty="0"/>
                        <a:t>@ baseline</a:t>
                      </a:r>
                    </a:p>
                  </a:txBody>
                  <a:tcPr>
                    <a:solidFill>
                      <a:schemeClr val="bg1"/>
                    </a:solidFill>
                  </a:tcPr>
                </a:tc>
                <a:tc>
                  <a:txBody>
                    <a:bodyPr/>
                    <a:lstStyle/>
                    <a:p>
                      <a:r>
                        <a:rPr lang="en-US" sz="2000" b="1" dirty="0">
                          <a:solidFill>
                            <a:srgbClr val="C00000"/>
                          </a:solidFill>
                        </a:rPr>
                        <a:t>Reduction in AE ~ 50%</a:t>
                      </a:r>
                    </a:p>
                    <a:p>
                      <a:r>
                        <a:rPr lang="en-US" sz="2000" dirty="0">
                          <a:solidFill>
                            <a:schemeClr val="accent2"/>
                          </a:solidFill>
                        </a:rPr>
                        <a:t>Reduction in </a:t>
                      </a:r>
                      <a:r>
                        <a:rPr lang="en-US" sz="2000" dirty="0" err="1">
                          <a:solidFill>
                            <a:schemeClr val="accent2"/>
                          </a:solidFill>
                        </a:rPr>
                        <a:t>mOCS</a:t>
                      </a:r>
                      <a:r>
                        <a:rPr lang="en-US" sz="2000" dirty="0">
                          <a:solidFill>
                            <a:schemeClr val="accent2"/>
                          </a:solidFill>
                        </a:rPr>
                        <a:t> ~ 50%</a:t>
                      </a:r>
                    </a:p>
                  </a:txBody>
                  <a:tcPr>
                    <a:solidFill>
                      <a:schemeClr val="bg1"/>
                    </a:solidFill>
                  </a:tcPr>
                </a:tc>
                <a:tc>
                  <a:txBody>
                    <a:bodyPr/>
                    <a:lstStyle/>
                    <a:p>
                      <a:r>
                        <a:rPr lang="en-US" sz="2000" b="1" dirty="0">
                          <a:solidFill>
                            <a:srgbClr val="C00000"/>
                          </a:solidFill>
                        </a:rPr>
                        <a:t>All improved with 70% exacerbation free </a:t>
                      </a:r>
                      <a:r>
                        <a:rPr lang="en-US" sz="2000" dirty="0"/>
                        <a:t>@2years</a:t>
                      </a:r>
                    </a:p>
                  </a:txBody>
                  <a:tcPr>
                    <a:solidFill>
                      <a:schemeClr val="bg1"/>
                    </a:solidFill>
                  </a:tcPr>
                </a:tc>
                <a:extLst>
                  <a:ext uri="{0D108BD9-81ED-4DB2-BD59-A6C34878D82A}">
                    <a16:rowId xmlns:a16="http://schemas.microsoft.com/office/drawing/2014/main" val="1181935416"/>
                  </a:ext>
                </a:extLst>
              </a:tr>
              <a:tr h="765693">
                <a:tc>
                  <a:txBody>
                    <a:bodyPr/>
                    <a:lstStyle/>
                    <a:p>
                      <a:r>
                        <a:rPr lang="en-US" sz="2000" dirty="0"/>
                        <a:t>Comorbidities</a:t>
                      </a:r>
                    </a:p>
                  </a:txBody>
                  <a:tcPr/>
                </a:tc>
                <a:tc>
                  <a:txBody>
                    <a:bodyPr/>
                    <a:lstStyle/>
                    <a:p>
                      <a:r>
                        <a:rPr lang="en-US" sz="2000" dirty="0" err="1"/>
                        <a:t>CRwNP</a:t>
                      </a:r>
                      <a:endParaRPr lang="en-US" sz="2000" dirty="0"/>
                    </a:p>
                    <a:p>
                      <a:r>
                        <a:rPr lang="en-US" sz="2000" dirty="0">
                          <a:solidFill>
                            <a:srgbClr val="C00000"/>
                          </a:solidFill>
                        </a:rPr>
                        <a:t>Chronic Idiopathic Urticaria</a:t>
                      </a:r>
                    </a:p>
                  </a:txBody>
                  <a:tcPr/>
                </a:tc>
                <a:tc>
                  <a:txBody>
                    <a:bodyPr/>
                    <a:lstStyle/>
                    <a:p>
                      <a:r>
                        <a:rPr lang="en-US" sz="2000" dirty="0">
                          <a:solidFill>
                            <a:srgbClr val="C00000"/>
                          </a:solidFill>
                        </a:rPr>
                        <a:t>EGPA ( 300 mg/ month )</a:t>
                      </a:r>
                    </a:p>
                    <a:p>
                      <a:r>
                        <a:rPr lang="en-US" sz="2000" dirty="0"/>
                        <a:t>CRSwNP</a:t>
                      </a:r>
                    </a:p>
                  </a:txBody>
                  <a:tcPr/>
                </a:tc>
                <a:tc>
                  <a:txBody>
                    <a:bodyPr/>
                    <a:lstStyle/>
                    <a:p>
                      <a:r>
                        <a:rPr lang="en-US" sz="2000" dirty="0">
                          <a:solidFill>
                            <a:schemeClr val="tx1"/>
                          </a:solidFill>
                        </a:rPr>
                        <a:t> WIP</a:t>
                      </a:r>
                    </a:p>
                  </a:txBody>
                  <a:tcPr/>
                </a:tc>
                <a:extLst>
                  <a:ext uri="{0D108BD9-81ED-4DB2-BD59-A6C34878D82A}">
                    <a16:rowId xmlns:a16="http://schemas.microsoft.com/office/drawing/2014/main" val="3990836324"/>
                  </a:ext>
                </a:extLst>
              </a:tr>
            </a:tbl>
          </a:graphicData>
        </a:graphic>
      </p:graphicFrame>
    </p:spTree>
    <p:extLst>
      <p:ext uri="{BB962C8B-B14F-4D97-AF65-F5344CB8AC3E}">
        <p14:creationId xmlns:p14="http://schemas.microsoft.com/office/powerpoint/2010/main" val="268408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388474" y="700597"/>
            <a:ext cx="11210925" cy="744836"/>
          </a:xfrm>
        </p:spPr>
        <p:txBody>
          <a:bodyPr vert="horz" lIns="91440" tIns="45720" rIns="91440" bIns="45720" rtlCol="0" anchor="ctr">
            <a:normAutofit/>
          </a:bodyPr>
          <a:lstStyle/>
          <a:p>
            <a:pPr algn="ctr"/>
            <a:r>
              <a:rPr lang="en-US" altLang="de-DE" sz="3200" dirty="0">
                <a:solidFill>
                  <a:schemeClr val="bg1"/>
                </a:solidFill>
              </a:rPr>
              <a:t>Type 2 Severe Asthma ~ 85 % &amp; Biologicals Eligible ~ 91%</a:t>
            </a:r>
            <a:endParaRPr lang="en-US" sz="3200" kern="1200" dirty="0">
              <a:solidFill>
                <a:schemeClr val="bg1"/>
              </a:solidFill>
              <a:ea typeface="+mj-ea"/>
              <a:cs typeface="+mj-cs"/>
            </a:endParaRPr>
          </a:p>
        </p:txBody>
      </p:sp>
      <p:pic>
        <p:nvPicPr>
          <p:cNvPr id="6" name="Content Placeholder 4">
            <a:extLst>
              <a:ext uri="{FF2B5EF4-FFF2-40B4-BE49-F238E27FC236}">
                <a16:creationId xmlns:a16="http://schemas.microsoft.com/office/drawing/2014/main" id="{EE3E1DD5-2A45-EED2-A872-A16A35EA9C9F}"/>
              </a:ext>
            </a:extLst>
          </p:cNvPr>
          <p:cNvPicPr>
            <a:picLocks noChangeAspect="1"/>
          </p:cNvPicPr>
          <p:nvPr/>
        </p:nvPicPr>
        <p:blipFill>
          <a:blip r:embed="rId2"/>
          <a:stretch>
            <a:fillRect/>
          </a:stretch>
        </p:blipFill>
        <p:spPr>
          <a:xfrm>
            <a:off x="1873442" y="1415564"/>
            <a:ext cx="5605253" cy="2342571"/>
          </a:xfrm>
          <a:prstGeom prst="rect">
            <a:avLst/>
          </a:prstGeom>
        </p:spPr>
      </p:pic>
      <p:sp>
        <p:nvSpPr>
          <p:cNvPr id="8" name="Rounded Rectangle 7">
            <a:extLst>
              <a:ext uri="{FF2B5EF4-FFF2-40B4-BE49-F238E27FC236}">
                <a16:creationId xmlns:a16="http://schemas.microsoft.com/office/drawing/2014/main" id="{02067BFF-180E-8011-670B-060A3B1311CA}"/>
              </a:ext>
            </a:extLst>
          </p:cNvPr>
          <p:cNvSpPr/>
          <p:nvPr/>
        </p:nvSpPr>
        <p:spPr>
          <a:xfrm>
            <a:off x="701864" y="5988780"/>
            <a:ext cx="6080538" cy="68172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T</a:t>
            </a:r>
            <a:r>
              <a:rPr lang="en-US" sz="2200" baseline="-25000" dirty="0">
                <a:solidFill>
                  <a:schemeClr val="bg1"/>
                </a:solidFill>
              </a:rPr>
              <a:t>2</a:t>
            </a:r>
            <a:r>
              <a:rPr lang="en-US" sz="2200" dirty="0">
                <a:solidFill>
                  <a:schemeClr val="bg1"/>
                </a:solidFill>
              </a:rPr>
              <a:t> Low asthma is only 15% at AEC cut off of 300 &amp; 9% at @ AEC -150 </a:t>
            </a:r>
            <a:endParaRPr lang="en-US" sz="2200" i="1" dirty="0"/>
          </a:p>
        </p:txBody>
      </p:sp>
      <p:pic>
        <p:nvPicPr>
          <p:cNvPr id="9" name="Picture 8">
            <a:extLst>
              <a:ext uri="{FF2B5EF4-FFF2-40B4-BE49-F238E27FC236}">
                <a16:creationId xmlns:a16="http://schemas.microsoft.com/office/drawing/2014/main" id="{9E60D747-74DF-D2C2-C5B9-56F1ABCAB4F6}"/>
              </a:ext>
            </a:extLst>
          </p:cNvPr>
          <p:cNvPicPr>
            <a:picLocks noChangeAspect="1"/>
          </p:cNvPicPr>
          <p:nvPr/>
        </p:nvPicPr>
        <p:blipFill>
          <a:blip r:embed="rId3"/>
          <a:stretch>
            <a:fillRect/>
          </a:stretch>
        </p:blipFill>
        <p:spPr>
          <a:xfrm>
            <a:off x="367090" y="1893555"/>
            <a:ext cx="1206420" cy="1535445"/>
          </a:xfrm>
          <a:prstGeom prst="rect">
            <a:avLst/>
          </a:prstGeom>
        </p:spPr>
      </p:pic>
      <p:sp>
        <p:nvSpPr>
          <p:cNvPr id="11" name="Content Placeholder 1">
            <a:extLst>
              <a:ext uri="{FF2B5EF4-FFF2-40B4-BE49-F238E27FC236}">
                <a16:creationId xmlns:a16="http://schemas.microsoft.com/office/drawing/2014/main" id="{F567C6C2-1299-1412-BEA0-C78FB90AADE3}"/>
              </a:ext>
            </a:extLst>
          </p:cNvPr>
          <p:cNvSpPr txBox="1">
            <a:spLocks/>
          </p:cNvSpPr>
          <p:nvPr/>
        </p:nvSpPr>
        <p:spPr>
          <a:xfrm>
            <a:off x="808280" y="3758135"/>
            <a:ext cx="5867706" cy="2230645"/>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Single center, retrospective , observational study:</a:t>
            </a:r>
          </a:p>
          <a:p>
            <a:pPr lvl="1"/>
            <a:r>
              <a:rPr lang="en-US" sz="2200" dirty="0"/>
              <a:t>100 Adult severe asthmatics from SA Clinic </a:t>
            </a:r>
          </a:p>
          <a:p>
            <a:pPr lvl="1"/>
            <a:r>
              <a:rPr lang="en-US" sz="2200" dirty="0"/>
              <a:t>Measurements :</a:t>
            </a:r>
          </a:p>
          <a:p>
            <a:pPr lvl="2"/>
            <a:r>
              <a:rPr lang="en-US" dirty="0"/>
              <a:t>Total/ Specific IgE</a:t>
            </a:r>
          </a:p>
          <a:p>
            <a:pPr lvl="2"/>
            <a:r>
              <a:rPr lang="en-US" dirty="0"/>
              <a:t>AEC</a:t>
            </a:r>
          </a:p>
          <a:p>
            <a:pPr lvl="2"/>
            <a:r>
              <a:rPr lang="en-US" dirty="0"/>
              <a:t>Skin prick tests</a:t>
            </a:r>
          </a:p>
          <a:p>
            <a:pPr lvl="2"/>
            <a:r>
              <a:rPr lang="en-US" dirty="0"/>
              <a:t>History of allergy, </a:t>
            </a:r>
            <a:endParaRPr lang="en-US" sz="1800" dirty="0"/>
          </a:p>
        </p:txBody>
      </p:sp>
      <p:pic>
        <p:nvPicPr>
          <p:cNvPr id="12" name="Picture 11">
            <a:extLst>
              <a:ext uri="{FF2B5EF4-FFF2-40B4-BE49-F238E27FC236}">
                <a16:creationId xmlns:a16="http://schemas.microsoft.com/office/drawing/2014/main" id="{EF7F2E6A-ABD6-CD30-A466-585EABD96910}"/>
              </a:ext>
            </a:extLst>
          </p:cNvPr>
          <p:cNvPicPr>
            <a:picLocks noChangeAspect="1"/>
          </p:cNvPicPr>
          <p:nvPr/>
        </p:nvPicPr>
        <p:blipFill>
          <a:blip r:embed="rId4"/>
          <a:stretch>
            <a:fillRect/>
          </a:stretch>
        </p:blipFill>
        <p:spPr>
          <a:xfrm>
            <a:off x="7449006" y="1637710"/>
            <a:ext cx="4022562" cy="2993714"/>
          </a:xfrm>
          <a:prstGeom prst="rect">
            <a:avLst/>
          </a:prstGeom>
        </p:spPr>
      </p:pic>
      <p:sp>
        <p:nvSpPr>
          <p:cNvPr id="13" name="Striped Right Arrow 12">
            <a:extLst>
              <a:ext uri="{FF2B5EF4-FFF2-40B4-BE49-F238E27FC236}">
                <a16:creationId xmlns:a16="http://schemas.microsoft.com/office/drawing/2014/main" id="{CDE6E3CB-B073-7B83-0901-CC087D8AF517}"/>
              </a:ext>
            </a:extLst>
          </p:cNvPr>
          <p:cNvSpPr/>
          <p:nvPr/>
        </p:nvSpPr>
        <p:spPr>
          <a:xfrm rot="5400000">
            <a:off x="10153638" y="4524053"/>
            <a:ext cx="653375" cy="530673"/>
          </a:xfrm>
          <a:prstGeom prst="stripedRightArrow">
            <a:avLst/>
          </a:prstGeom>
          <a:solidFill>
            <a:schemeClr val="accent1">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F76F8F-8429-7A58-62DD-E0ADF45479CE}"/>
              </a:ext>
            </a:extLst>
          </p:cNvPr>
          <p:cNvSpPr/>
          <p:nvPr/>
        </p:nvSpPr>
        <p:spPr>
          <a:xfrm>
            <a:off x="7272958" y="5116514"/>
            <a:ext cx="4513191" cy="122727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30% of Severe Asthma patients were in the Overlap Group</a:t>
            </a:r>
          </a:p>
        </p:txBody>
      </p:sp>
      <p:sp>
        <p:nvSpPr>
          <p:cNvPr id="4" name="TextBox 3">
            <a:extLst>
              <a:ext uri="{FF2B5EF4-FFF2-40B4-BE49-F238E27FC236}">
                <a16:creationId xmlns:a16="http://schemas.microsoft.com/office/drawing/2014/main" id="{E2784854-6EBD-5B12-F0E6-53DBBE85C1BA}"/>
              </a:ext>
            </a:extLst>
          </p:cNvPr>
          <p:cNvSpPr txBox="1"/>
          <p:nvPr/>
        </p:nvSpPr>
        <p:spPr>
          <a:xfrm>
            <a:off x="8226715" y="6488668"/>
            <a:ext cx="3244853" cy="338554"/>
          </a:xfrm>
          <a:prstGeom prst="rect">
            <a:avLst/>
          </a:prstGeom>
          <a:noFill/>
        </p:spPr>
        <p:txBody>
          <a:bodyPr wrap="square">
            <a:spAutoFit/>
          </a:bodyPr>
          <a:lstStyle/>
          <a:p>
            <a:r>
              <a:rPr lang="en-IN" sz="1600" dirty="0">
                <a:effectLst/>
                <a:latin typeface="ArialMT"/>
              </a:rPr>
              <a:t>Lung India 2022;39:393-400. </a:t>
            </a:r>
            <a:endParaRPr lang="en-IN" sz="1600" dirty="0"/>
          </a:p>
        </p:txBody>
      </p:sp>
      <p:sp>
        <p:nvSpPr>
          <p:cNvPr id="3" name="Oval 2">
            <a:extLst>
              <a:ext uri="{FF2B5EF4-FFF2-40B4-BE49-F238E27FC236}">
                <a16:creationId xmlns:a16="http://schemas.microsoft.com/office/drawing/2014/main" id="{2CCFDA7C-B635-AE64-EE20-0D90765B2E4D}"/>
              </a:ext>
            </a:extLst>
          </p:cNvPr>
          <p:cNvSpPr/>
          <p:nvPr/>
        </p:nvSpPr>
        <p:spPr>
          <a:xfrm>
            <a:off x="7103733" y="4836278"/>
            <a:ext cx="5066673" cy="171237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50% of our Severe Asthmatics were eligible for both group of biologicals</a:t>
            </a:r>
          </a:p>
        </p:txBody>
      </p:sp>
      <p:pic>
        <p:nvPicPr>
          <p:cNvPr id="5" name="Picture 4">
            <a:extLst>
              <a:ext uri="{FF2B5EF4-FFF2-40B4-BE49-F238E27FC236}">
                <a16:creationId xmlns:a16="http://schemas.microsoft.com/office/drawing/2014/main" id="{5E275871-F7BE-A20D-BC65-04DCDAC6A153}"/>
              </a:ext>
            </a:extLst>
          </p:cNvPr>
          <p:cNvPicPr>
            <a:picLocks noChangeAspect="1"/>
          </p:cNvPicPr>
          <p:nvPr/>
        </p:nvPicPr>
        <p:blipFill>
          <a:blip r:embed="rId5"/>
          <a:stretch>
            <a:fillRect/>
          </a:stretch>
        </p:blipFill>
        <p:spPr>
          <a:xfrm>
            <a:off x="7331030" y="1562167"/>
            <a:ext cx="4279987" cy="3100247"/>
          </a:xfrm>
          <a:prstGeom prst="rect">
            <a:avLst/>
          </a:prstGeom>
        </p:spPr>
      </p:pic>
      <p:sp>
        <p:nvSpPr>
          <p:cNvPr id="7" name="Striped Right Arrow 6">
            <a:extLst>
              <a:ext uri="{FF2B5EF4-FFF2-40B4-BE49-F238E27FC236}">
                <a16:creationId xmlns:a16="http://schemas.microsoft.com/office/drawing/2014/main" id="{946259E4-FD6A-8537-6DD8-7A278F0A33D0}"/>
              </a:ext>
            </a:extLst>
          </p:cNvPr>
          <p:cNvSpPr/>
          <p:nvPr/>
        </p:nvSpPr>
        <p:spPr>
          <a:xfrm rot="5400000">
            <a:off x="9966786" y="4349572"/>
            <a:ext cx="753710" cy="595753"/>
          </a:xfrm>
          <a:prstGeom prst="stripedRightArrow">
            <a:avLst/>
          </a:prstGeom>
          <a:solidFill>
            <a:schemeClr val="accent1">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3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AB93-8812-E267-81AA-1A98EE043735}"/>
              </a:ext>
            </a:extLst>
          </p:cNvPr>
          <p:cNvSpPr>
            <a:spLocks noGrp="1"/>
          </p:cNvSpPr>
          <p:nvPr>
            <p:ph type="title"/>
          </p:nvPr>
        </p:nvSpPr>
        <p:spPr>
          <a:xfrm>
            <a:off x="0" y="0"/>
            <a:ext cx="12192001" cy="903279"/>
          </a:xfrm>
          <a:solidFill>
            <a:schemeClr val="tx1"/>
          </a:solidFill>
        </p:spPr>
        <p:txBody>
          <a:bodyPr vert="horz" lIns="91440" tIns="45720" rIns="91440" bIns="45720" rtlCol="0" anchor="ctr">
            <a:normAutofit/>
          </a:bodyPr>
          <a:lstStyle/>
          <a:p>
            <a:pPr algn="ctr"/>
            <a:r>
              <a:rPr lang="en-US" altLang="de-DE" sz="3200" dirty="0">
                <a:solidFill>
                  <a:schemeClr val="bg1"/>
                </a:solidFill>
                <a:latin typeface="+mn-lt"/>
              </a:rPr>
              <a:t> How to Choose Biologicals in Severe Asthma in India - 2024 !</a:t>
            </a:r>
            <a:endParaRPr lang="en-US" sz="3200" kern="1200" dirty="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E0BC6D63-DAA1-C060-0B82-D232A4C4B71B}"/>
              </a:ext>
            </a:extLst>
          </p:cNvPr>
          <p:cNvPicPr>
            <a:picLocks noChangeAspect="1"/>
          </p:cNvPicPr>
          <p:nvPr/>
        </p:nvPicPr>
        <p:blipFill>
          <a:blip r:embed="rId2"/>
          <a:stretch>
            <a:fillRect/>
          </a:stretch>
        </p:blipFill>
        <p:spPr>
          <a:xfrm>
            <a:off x="4856073" y="4231867"/>
            <a:ext cx="1600200" cy="1511890"/>
          </a:xfrm>
          <a:prstGeom prst="rect">
            <a:avLst/>
          </a:prstGeom>
        </p:spPr>
      </p:pic>
      <p:pic>
        <p:nvPicPr>
          <p:cNvPr id="5" name="Picture 4">
            <a:extLst>
              <a:ext uri="{FF2B5EF4-FFF2-40B4-BE49-F238E27FC236}">
                <a16:creationId xmlns:a16="http://schemas.microsoft.com/office/drawing/2014/main" id="{FC0D066E-29BD-0903-72C1-F7259B1CB77A}"/>
              </a:ext>
            </a:extLst>
          </p:cNvPr>
          <p:cNvPicPr>
            <a:picLocks noChangeAspect="1"/>
          </p:cNvPicPr>
          <p:nvPr/>
        </p:nvPicPr>
        <p:blipFill>
          <a:blip r:embed="rId3"/>
          <a:stretch>
            <a:fillRect/>
          </a:stretch>
        </p:blipFill>
        <p:spPr>
          <a:xfrm>
            <a:off x="1526516" y="4217204"/>
            <a:ext cx="1283331" cy="1482562"/>
          </a:xfrm>
          <a:prstGeom prst="rect">
            <a:avLst/>
          </a:prstGeom>
        </p:spPr>
      </p:pic>
      <p:pic>
        <p:nvPicPr>
          <p:cNvPr id="6" name="Picture 5">
            <a:extLst>
              <a:ext uri="{FF2B5EF4-FFF2-40B4-BE49-F238E27FC236}">
                <a16:creationId xmlns:a16="http://schemas.microsoft.com/office/drawing/2014/main" id="{56032187-564D-23CF-D3DB-4BF95B9CF392}"/>
              </a:ext>
            </a:extLst>
          </p:cNvPr>
          <p:cNvPicPr>
            <a:picLocks noChangeAspect="1"/>
          </p:cNvPicPr>
          <p:nvPr/>
        </p:nvPicPr>
        <p:blipFill>
          <a:blip r:embed="rId4"/>
          <a:stretch>
            <a:fillRect/>
          </a:stretch>
        </p:blipFill>
        <p:spPr>
          <a:xfrm>
            <a:off x="8656278" y="4198124"/>
            <a:ext cx="1471444" cy="1512890"/>
          </a:xfrm>
          <a:prstGeom prst="rect">
            <a:avLst/>
          </a:prstGeom>
        </p:spPr>
      </p:pic>
      <p:pic>
        <p:nvPicPr>
          <p:cNvPr id="7" name="Picture 6">
            <a:extLst>
              <a:ext uri="{FF2B5EF4-FFF2-40B4-BE49-F238E27FC236}">
                <a16:creationId xmlns:a16="http://schemas.microsoft.com/office/drawing/2014/main" id="{1BCC51FF-D22E-7B61-EC66-92D3AD10402A}"/>
              </a:ext>
            </a:extLst>
          </p:cNvPr>
          <p:cNvPicPr>
            <a:picLocks noChangeAspect="1"/>
          </p:cNvPicPr>
          <p:nvPr/>
        </p:nvPicPr>
        <p:blipFill>
          <a:blip r:embed="rId5"/>
          <a:stretch>
            <a:fillRect/>
          </a:stretch>
        </p:blipFill>
        <p:spPr>
          <a:xfrm>
            <a:off x="6550426" y="4222986"/>
            <a:ext cx="1578428" cy="1546599"/>
          </a:xfrm>
          <a:prstGeom prst="rect">
            <a:avLst/>
          </a:prstGeom>
        </p:spPr>
      </p:pic>
      <p:pic>
        <p:nvPicPr>
          <p:cNvPr id="8" name="Picture 7">
            <a:extLst>
              <a:ext uri="{FF2B5EF4-FFF2-40B4-BE49-F238E27FC236}">
                <a16:creationId xmlns:a16="http://schemas.microsoft.com/office/drawing/2014/main" id="{D75B4A43-83BD-F0E1-3BF2-BE60C6643DAF}"/>
              </a:ext>
            </a:extLst>
          </p:cNvPr>
          <p:cNvPicPr>
            <a:picLocks noChangeAspect="1"/>
          </p:cNvPicPr>
          <p:nvPr/>
        </p:nvPicPr>
        <p:blipFill rotWithShape="1">
          <a:blip r:embed="rId6">
            <a:extLst>
              <a:ext uri="{28A0092B-C50C-407E-A947-70E740481C1C}">
                <a14:useLocalDpi xmlns:a14="http://schemas.microsoft.com/office/drawing/2010/main" val="0"/>
              </a:ext>
            </a:extLst>
          </a:blip>
          <a:srcRect l="17317"/>
          <a:stretch/>
        </p:blipFill>
        <p:spPr>
          <a:xfrm>
            <a:off x="10234604" y="4217203"/>
            <a:ext cx="1682140" cy="1512106"/>
          </a:xfrm>
          <a:prstGeom prst="rect">
            <a:avLst/>
          </a:prstGeom>
        </p:spPr>
      </p:pic>
      <p:pic>
        <p:nvPicPr>
          <p:cNvPr id="9" name="Picture 8">
            <a:extLst>
              <a:ext uri="{FF2B5EF4-FFF2-40B4-BE49-F238E27FC236}">
                <a16:creationId xmlns:a16="http://schemas.microsoft.com/office/drawing/2014/main" id="{6F5016E4-3FC6-2A5B-4E66-AF188EC980CD}"/>
              </a:ext>
            </a:extLst>
          </p:cNvPr>
          <p:cNvPicPr>
            <a:picLocks noChangeAspect="1"/>
          </p:cNvPicPr>
          <p:nvPr/>
        </p:nvPicPr>
        <p:blipFill>
          <a:blip r:embed="rId7"/>
          <a:stretch>
            <a:fillRect/>
          </a:stretch>
        </p:blipFill>
        <p:spPr>
          <a:xfrm>
            <a:off x="2877585" y="4231867"/>
            <a:ext cx="1600200" cy="1482562"/>
          </a:xfrm>
          <a:prstGeom prst="rect">
            <a:avLst/>
          </a:prstGeom>
        </p:spPr>
      </p:pic>
      <p:pic>
        <p:nvPicPr>
          <p:cNvPr id="10" name="Picture 9">
            <a:extLst>
              <a:ext uri="{FF2B5EF4-FFF2-40B4-BE49-F238E27FC236}">
                <a16:creationId xmlns:a16="http://schemas.microsoft.com/office/drawing/2014/main" id="{907F0928-7506-2D5D-F267-D3D27D11FFBC}"/>
              </a:ext>
            </a:extLst>
          </p:cNvPr>
          <p:cNvPicPr>
            <a:picLocks noChangeAspect="1"/>
          </p:cNvPicPr>
          <p:nvPr/>
        </p:nvPicPr>
        <p:blipFill>
          <a:blip r:embed="rId8"/>
          <a:stretch>
            <a:fillRect/>
          </a:stretch>
        </p:blipFill>
        <p:spPr>
          <a:xfrm>
            <a:off x="80447" y="4217203"/>
            <a:ext cx="1362632" cy="1496948"/>
          </a:xfrm>
          <a:prstGeom prst="rect">
            <a:avLst/>
          </a:prstGeom>
        </p:spPr>
      </p:pic>
      <p:sp>
        <p:nvSpPr>
          <p:cNvPr id="11" name="Rounded Rectangle 10">
            <a:extLst>
              <a:ext uri="{FF2B5EF4-FFF2-40B4-BE49-F238E27FC236}">
                <a16:creationId xmlns:a16="http://schemas.microsoft.com/office/drawing/2014/main" id="{59242AAF-0EEB-D7E0-0D92-0AE80223B041}"/>
              </a:ext>
            </a:extLst>
          </p:cNvPr>
          <p:cNvSpPr/>
          <p:nvPr/>
        </p:nvSpPr>
        <p:spPr>
          <a:xfrm>
            <a:off x="1006371" y="1684996"/>
            <a:ext cx="2363373" cy="4119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Omalizumab</a:t>
            </a:r>
          </a:p>
        </p:txBody>
      </p:sp>
      <p:sp>
        <p:nvSpPr>
          <p:cNvPr id="12" name="Rounded Rectangle 11">
            <a:extLst>
              <a:ext uri="{FF2B5EF4-FFF2-40B4-BE49-F238E27FC236}">
                <a16:creationId xmlns:a16="http://schemas.microsoft.com/office/drawing/2014/main" id="{F40759A5-FD37-AE9B-673D-368ED35C915D}"/>
              </a:ext>
            </a:extLst>
          </p:cNvPr>
          <p:cNvSpPr/>
          <p:nvPr/>
        </p:nvSpPr>
        <p:spPr>
          <a:xfrm>
            <a:off x="8822256" y="1776443"/>
            <a:ext cx="2363373" cy="4119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Benralizumab</a:t>
            </a:r>
          </a:p>
        </p:txBody>
      </p:sp>
      <p:sp>
        <p:nvSpPr>
          <p:cNvPr id="13" name="Rounded Rectangle 12">
            <a:extLst>
              <a:ext uri="{FF2B5EF4-FFF2-40B4-BE49-F238E27FC236}">
                <a16:creationId xmlns:a16="http://schemas.microsoft.com/office/drawing/2014/main" id="{867D1C46-A817-19FC-4734-FF33E5D169DC}"/>
              </a:ext>
            </a:extLst>
          </p:cNvPr>
          <p:cNvSpPr/>
          <p:nvPr/>
        </p:nvSpPr>
        <p:spPr>
          <a:xfrm>
            <a:off x="5319462" y="1718408"/>
            <a:ext cx="2363373" cy="41195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Mepolizumab</a:t>
            </a:r>
          </a:p>
        </p:txBody>
      </p:sp>
      <p:sp>
        <p:nvSpPr>
          <p:cNvPr id="15" name="Rounded Rectangle 14">
            <a:extLst>
              <a:ext uri="{FF2B5EF4-FFF2-40B4-BE49-F238E27FC236}">
                <a16:creationId xmlns:a16="http://schemas.microsoft.com/office/drawing/2014/main" id="{1CBB5D37-26BC-33F5-E350-77BE084F8904}"/>
              </a:ext>
            </a:extLst>
          </p:cNvPr>
          <p:cNvSpPr/>
          <p:nvPr/>
        </p:nvSpPr>
        <p:spPr>
          <a:xfrm>
            <a:off x="534572" y="5911546"/>
            <a:ext cx="11257905" cy="72561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NO safety signal has come up with antibodies directed against IL-5 after up to 5 years administration for mepolizumab and &gt; 2 years for Benralizumab </a:t>
            </a:r>
          </a:p>
        </p:txBody>
      </p:sp>
      <p:graphicFrame>
        <p:nvGraphicFramePr>
          <p:cNvPr id="16" name="Content Placeholder 2">
            <a:extLst>
              <a:ext uri="{FF2B5EF4-FFF2-40B4-BE49-F238E27FC236}">
                <a16:creationId xmlns:a16="http://schemas.microsoft.com/office/drawing/2014/main" id="{6A725CB5-E97A-05AE-8784-93C296A3DA31}"/>
              </a:ext>
            </a:extLst>
          </p:cNvPr>
          <p:cNvGraphicFramePr/>
          <p:nvPr/>
        </p:nvGraphicFramePr>
        <p:xfrm>
          <a:off x="492237" y="2173193"/>
          <a:ext cx="3552777" cy="24264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7" name="Content Placeholder 2">
            <a:extLst>
              <a:ext uri="{FF2B5EF4-FFF2-40B4-BE49-F238E27FC236}">
                <a16:creationId xmlns:a16="http://schemas.microsoft.com/office/drawing/2014/main" id="{C433A575-631C-847C-19DE-53F7AFE64BBF}"/>
              </a:ext>
            </a:extLst>
          </p:cNvPr>
          <p:cNvGraphicFramePr/>
          <p:nvPr/>
        </p:nvGraphicFramePr>
        <p:xfrm>
          <a:off x="4679884" y="2200910"/>
          <a:ext cx="3552777" cy="24264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8" name="Content Placeholder 2">
            <a:extLst>
              <a:ext uri="{FF2B5EF4-FFF2-40B4-BE49-F238E27FC236}">
                <a16:creationId xmlns:a16="http://schemas.microsoft.com/office/drawing/2014/main" id="{A78EE516-3B71-F779-19AD-8C8F56C66740}"/>
              </a:ext>
            </a:extLst>
          </p:cNvPr>
          <p:cNvGraphicFramePr/>
          <p:nvPr/>
        </p:nvGraphicFramePr>
        <p:xfrm>
          <a:off x="8474371" y="2215195"/>
          <a:ext cx="3552777" cy="242643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794089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92F76BA-A15C-132A-7C1B-0F33F70CC958}"/>
              </a:ext>
            </a:extLst>
          </p:cNvPr>
          <p:cNvSpPr>
            <a:spLocks noGrp="1"/>
          </p:cNvSpPr>
          <p:nvPr>
            <p:ph type="title"/>
          </p:nvPr>
        </p:nvSpPr>
        <p:spPr>
          <a:xfrm>
            <a:off x="557213" y="642938"/>
            <a:ext cx="11210925" cy="746125"/>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Biologicals in Severe Asthma– Indian Experience</a:t>
            </a:r>
          </a:p>
        </p:txBody>
      </p:sp>
      <p:pic>
        <p:nvPicPr>
          <p:cNvPr id="3" name="Picture 2" descr="A screenshot of a computer&#10;&#10;Description automatically generated">
            <a:extLst>
              <a:ext uri="{FF2B5EF4-FFF2-40B4-BE49-F238E27FC236}">
                <a16:creationId xmlns:a16="http://schemas.microsoft.com/office/drawing/2014/main" id="{A622B5F9-5C60-0231-D989-904D17CE8B99}"/>
              </a:ext>
            </a:extLst>
          </p:cNvPr>
          <p:cNvPicPr>
            <a:picLocks noChangeAspect="1"/>
          </p:cNvPicPr>
          <p:nvPr/>
        </p:nvPicPr>
        <p:blipFill rotWithShape="1">
          <a:blip r:embed="rId2"/>
          <a:srcRect b="16067"/>
          <a:stretch/>
        </p:blipFill>
        <p:spPr>
          <a:xfrm>
            <a:off x="6297561" y="1397118"/>
            <a:ext cx="5894438" cy="1946788"/>
          </a:xfrm>
          <a:prstGeom prst="rect">
            <a:avLst/>
          </a:prstGeom>
        </p:spPr>
      </p:pic>
      <p:pic>
        <p:nvPicPr>
          <p:cNvPr id="6" name="Picture 5" descr="A close-up of a book&#10;&#10;Description automatically generated">
            <a:extLst>
              <a:ext uri="{FF2B5EF4-FFF2-40B4-BE49-F238E27FC236}">
                <a16:creationId xmlns:a16="http://schemas.microsoft.com/office/drawing/2014/main" id="{896FF0C2-83B6-F9AA-6762-9ED6FAEF419D}"/>
              </a:ext>
            </a:extLst>
          </p:cNvPr>
          <p:cNvPicPr>
            <a:picLocks noChangeAspect="1"/>
          </p:cNvPicPr>
          <p:nvPr/>
        </p:nvPicPr>
        <p:blipFill rotWithShape="1">
          <a:blip r:embed="rId3"/>
          <a:srcRect b="12366"/>
          <a:stretch/>
        </p:blipFill>
        <p:spPr>
          <a:xfrm>
            <a:off x="-1" y="1396357"/>
            <a:ext cx="6297561" cy="2032643"/>
          </a:xfrm>
          <a:prstGeom prst="rect">
            <a:avLst/>
          </a:prstGeom>
        </p:spPr>
      </p:pic>
      <p:sp>
        <p:nvSpPr>
          <p:cNvPr id="8" name="Rounded Rectangle 7">
            <a:extLst>
              <a:ext uri="{FF2B5EF4-FFF2-40B4-BE49-F238E27FC236}">
                <a16:creationId xmlns:a16="http://schemas.microsoft.com/office/drawing/2014/main" id="{C32FEB45-46CD-1737-FA42-367DDDB496B4}"/>
              </a:ext>
            </a:extLst>
          </p:cNvPr>
          <p:cNvSpPr/>
          <p:nvPr/>
        </p:nvSpPr>
        <p:spPr>
          <a:xfrm>
            <a:off x="529327" y="3937819"/>
            <a:ext cx="5238903" cy="1946787"/>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effectLst/>
              </a:rPr>
              <a:t>Conclusions: </a:t>
            </a:r>
          </a:p>
          <a:p>
            <a:pPr algn="ctr"/>
            <a:r>
              <a:rPr lang="en-IN" sz="1800" dirty="0">
                <a:effectLst/>
              </a:rPr>
              <a:t>Omalizumab led to improved asthma control, lung function, and QoL and allowed a reduction in the dosage of medications for asthma. The improvement was observed irrespective of age and biomarker levels. </a:t>
            </a:r>
            <a:endParaRPr lang="en-IN" dirty="0">
              <a:effectLst/>
            </a:endParaRPr>
          </a:p>
        </p:txBody>
      </p:sp>
      <p:sp>
        <p:nvSpPr>
          <p:cNvPr id="10" name="TextBox 9">
            <a:extLst>
              <a:ext uri="{FF2B5EF4-FFF2-40B4-BE49-F238E27FC236}">
                <a16:creationId xmlns:a16="http://schemas.microsoft.com/office/drawing/2014/main" id="{CAA06E83-285D-AFE5-631B-500A27BF1701}"/>
              </a:ext>
            </a:extLst>
          </p:cNvPr>
          <p:cNvSpPr txBox="1"/>
          <p:nvPr/>
        </p:nvSpPr>
        <p:spPr>
          <a:xfrm>
            <a:off x="6633088" y="6422131"/>
            <a:ext cx="6098458" cy="369332"/>
          </a:xfrm>
          <a:prstGeom prst="rect">
            <a:avLst/>
          </a:prstGeom>
          <a:noFill/>
        </p:spPr>
        <p:txBody>
          <a:bodyPr wrap="square">
            <a:spAutoFit/>
          </a:bodyPr>
          <a:lstStyle/>
          <a:p>
            <a:r>
              <a:rPr lang="en-IN" i="1" dirty="0">
                <a:solidFill>
                  <a:srgbClr val="211E1E"/>
                </a:solidFill>
                <a:effectLst/>
              </a:rPr>
              <a:t>F1000 Research 2023, 12:1225 Last </a:t>
            </a:r>
            <a:r>
              <a:rPr lang="en-IN" b="1" i="1" dirty="0">
                <a:solidFill>
                  <a:srgbClr val="211E1E"/>
                </a:solidFill>
                <a:effectLst/>
              </a:rPr>
              <a:t>updated: 27 SEP 2023 </a:t>
            </a:r>
            <a:endParaRPr lang="en-IN" b="1" i="1" dirty="0"/>
          </a:p>
        </p:txBody>
      </p:sp>
      <p:sp>
        <p:nvSpPr>
          <p:cNvPr id="12" name="TextBox 11">
            <a:extLst>
              <a:ext uri="{FF2B5EF4-FFF2-40B4-BE49-F238E27FC236}">
                <a16:creationId xmlns:a16="http://schemas.microsoft.com/office/drawing/2014/main" id="{B4FF6633-80E8-F342-2D36-91A280230E3B}"/>
              </a:ext>
            </a:extLst>
          </p:cNvPr>
          <p:cNvSpPr txBox="1"/>
          <p:nvPr/>
        </p:nvSpPr>
        <p:spPr>
          <a:xfrm>
            <a:off x="291742" y="6387463"/>
            <a:ext cx="4147522" cy="369332"/>
          </a:xfrm>
          <a:prstGeom prst="rect">
            <a:avLst/>
          </a:prstGeom>
          <a:noFill/>
        </p:spPr>
        <p:txBody>
          <a:bodyPr wrap="square">
            <a:spAutoFit/>
          </a:bodyPr>
          <a:lstStyle/>
          <a:p>
            <a:r>
              <a:rPr lang="en-IN" sz="1800" i="1" dirty="0">
                <a:effectLst/>
              </a:rPr>
              <a:t>J </a:t>
            </a:r>
            <a:r>
              <a:rPr lang="en-IN" sz="1800" i="1" dirty="0" err="1">
                <a:effectLst/>
              </a:rPr>
              <a:t>Pulmonol</a:t>
            </a:r>
            <a:r>
              <a:rPr lang="en-IN" sz="1800" i="1" dirty="0">
                <a:effectLst/>
              </a:rPr>
              <a:t> Res Rep, 5(2): 4-6 2023   </a:t>
            </a:r>
            <a:endParaRPr lang="en-IN" dirty="0"/>
          </a:p>
        </p:txBody>
      </p:sp>
      <p:sp>
        <p:nvSpPr>
          <p:cNvPr id="13" name="Rounded Rectangle 12">
            <a:extLst>
              <a:ext uri="{FF2B5EF4-FFF2-40B4-BE49-F238E27FC236}">
                <a16:creationId xmlns:a16="http://schemas.microsoft.com/office/drawing/2014/main" id="{0F4B1681-76A2-7EA5-6554-04E6E29D4802}"/>
              </a:ext>
            </a:extLst>
          </p:cNvPr>
          <p:cNvSpPr/>
          <p:nvPr/>
        </p:nvSpPr>
        <p:spPr>
          <a:xfrm>
            <a:off x="6633088" y="3937820"/>
            <a:ext cx="4823108" cy="1946787"/>
          </a:xfrm>
          <a:prstGeom prst="roundRect">
            <a:avLst/>
          </a:prstGeom>
          <a:solidFill>
            <a:srgbClr val="8B1B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effectLst/>
              </a:rPr>
              <a:t>Conclusions: </a:t>
            </a:r>
          </a:p>
          <a:p>
            <a:pPr algn="ctr"/>
            <a:r>
              <a:rPr lang="en-IN" sz="1800" dirty="0">
                <a:effectLst/>
              </a:rPr>
              <a:t>In all cases, management with Benralizumab resulted in optimal clinical and functional improvement, a decline in systemic steroid use, and improved QoL.</a:t>
            </a:r>
            <a:endParaRPr lang="en-IN" b="1" dirty="0"/>
          </a:p>
        </p:txBody>
      </p:sp>
      <p:sp>
        <p:nvSpPr>
          <p:cNvPr id="27" name="TextBox 26">
            <a:extLst>
              <a:ext uri="{FF2B5EF4-FFF2-40B4-BE49-F238E27FC236}">
                <a16:creationId xmlns:a16="http://schemas.microsoft.com/office/drawing/2014/main" id="{AE36D7AF-7517-4188-6300-024708B35F7E}"/>
              </a:ext>
            </a:extLst>
          </p:cNvPr>
          <p:cNvSpPr txBox="1"/>
          <p:nvPr/>
        </p:nvSpPr>
        <p:spPr>
          <a:xfrm>
            <a:off x="3628104" y="6393425"/>
            <a:ext cx="6371302" cy="369332"/>
          </a:xfrm>
          <a:prstGeom prst="rect">
            <a:avLst/>
          </a:prstGeom>
          <a:noFill/>
        </p:spPr>
        <p:txBody>
          <a:bodyPr wrap="square">
            <a:spAutoFit/>
          </a:bodyPr>
          <a:lstStyle/>
          <a:p>
            <a:r>
              <a:rPr lang="en-IN" sz="1800" b="1" dirty="0">
                <a:effectLst/>
                <a:latin typeface="MinionPro"/>
              </a:rPr>
              <a:t>Published: </a:t>
            </a:r>
            <a:r>
              <a:rPr lang="en-IN" sz="1800" dirty="0">
                <a:effectLst/>
                <a:latin typeface="MinionPro"/>
              </a:rPr>
              <a:t>April 28, 2023 </a:t>
            </a:r>
            <a:endParaRPr lang="en-IN" dirty="0"/>
          </a:p>
        </p:txBody>
      </p:sp>
      <p:sp>
        <p:nvSpPr>
          <p:cNvPr id="29" name="TextBox 28">
            <a:extLst>
              <a:ext uri="{FF2B5EF4-FFF2-40B4-BE49-F238E27FC236}">
                <a16:creationId xmlns:a16="http://schemas.microsoft.com/office/drawing/2014/main" id="{7A59490F-D05C-D224-8F73-A8C00B0C579A}"/>
              </a:ext>
            </a:extLst>
          </p:cNvPr>
          <p:cNvSpPr txBox="1"/>
          <p:nvPr/>
        </p:nvSpPr>
        <p:spPr>
          <a:xfrm>
            <a:off x="831439" y="3387751"/>
            <a:ext cx="4634678" cy="369332"/>
          </a:xfrm>
          <a:prstGeom prst="rect">
            <a:avLst/>
          </a:prstGeom>
          <a:noFill/>
        </p:spPr>
        <p:txBody>
          <a:bodyPr wrap="square">
            <a:spAutoFit/>
          </a:bodyPr>
          <a:lstStyle/>
          <a:p>
            <a:r>
              <a:rPr lang="en-IN" sz="1800" b="1" dirty="0">
                <a:effectLst/>
                <a:latin typeface="ACaslonPro"/>
              </a:rPr>
              <a:t>Arjun Khanna</a:t>
            </a:r>
            <a:r>
              <a:rPr lang="en-IN" sz="800" b="1" dirty="0">
                <a:effectLst/>
                <a:latin typeface="ACaslonPro"/>
              </a:rPr>
              <a:t>1</a:t>
            </a:r>
            <a:r>
              <a:rPr lang="en-IN" sz="1800" b="1" dirty="0">
                <a:effectLst/>
                <a:latin typeface="ACaslonPro"/>
              </a:rPr>
              <a:t>*, Deepak Talwar</a:t>
            </a:r>
            <a:r>
              <a:rPr lang="en-IN" sz="800" b="1" dirty="0">
                <a:effectLst/>
                <a:latin typeface="ACaslonPro"/>
              </a:rPr>
              <a:t>2</a:t>
            </a:r>
            <a:r>
              <a:rPr lang="en-IN" sz="1800" b="1" dirty="0">
                <a:effectLst/>
                <a:latin typeface="ACaslonPro"/>
              </a:rPr>
              <a:t>, </a:t>
            </a:r>
            <a:r>
              <a:rPr lang="en-IN" sz="1800" b="1" dirty="0" err="1">
                <a:effectLst/>
                <a:latin typeface="ACaslonPro"/>
              </a:rPr>
              <a:t>Linija</a:t>
            </a:r>
            <a:r>
              <a:rPr lang="en-IN" sz="1800" b="1" dirty="0">
                <a:effectLst/>
                <a:latin typeface="ACaslonPro"/>
              </a:rPr>
              <a:t> K Nair</a:t>
            </a:r>
            <a:r>
              <a:rPr lang="en-IN" sz="800" b="1" dirty="0">
                <a:effectLst/>
                <a:latin typeface="ACaslonPro"/>
              </a:rPr>
              <a:t>3</a:t>
            </a:r>
            <a:r>
              <a:rPr lang="en-IN" sz="1800" b="1" dirty="0">
                <a:effectLst/>
                <a:latin typeface="ACaslonPro"/>
              </a:rPr>
              <a:t> </a:t>
            </a:r>
            <a:endParaRPr lang="en-IN" dirty="0"/>
          </a:p>
        </p:txBody>
      </p:sp>
      <p:sp>
        <p:nvSpPr>
          <p:cNvPr id="30" name="Rectangle 1">
            <a:extLst>
              <a:ext uri="{FF2B5EF4-FFF2-40B4-BE49-F238E27FC236}">
                <a16:creationId xmlns:a16="http://schemas.microsoft.com/office/drawing/2014/main" id="{B7F64102-1B32-614C-CA92-142A50719E8F}"/>
              </a:ext>
            </a:extLst>
          </p:cNvPr>
          <p:cNvSpPr>
            <a:spLocks noChangeArrowheads="1"/>
          </p:cNvSpPr>
          <p:nvPr/>
        </p:nvSpPr>
        <p:spPr bwMode="auto">
          <a:xfrm>
            <a:off x="6831539" y="3429580"/>
            <a:ext cx="57015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NotoSans"/>
              </a:rPr>
              <a:t>Deepak Talwar *</a:t>
            </a:r>
            <a:r>
              <a:rPr kumimoji="0" lang="en-US" altLang="en-US" sz="1050" b="1" i="0" u="none" strike="noStrike" cap="none" normalizeH="0" baseline="0" dirty="0">
                <a:ln>
                  <a:noFill/>
                </a:ln>
                <a:solidFill>
                  <a:schemeClr val="tx1"/>
                </a:solidFill>
                <a:effectLst/>
                <a:latin typeface="NotoSans"/>
              </a:rPr>
              <a:t>  1</a:t>
            </a:r>
            <a:r>
              <a:rPr kumimoji="0" lang="en-US" altLang="en-US" sz="1600" b="1" i="0" u="none" strike="noStrike" cap="none" normalizeH="0" baseline="0" dirty="0">
                <a:ln>
                  <a:noFill/>
                </a:ln>
                <a:solidFill>
                  <a:schemeClr val="tx1"/>
                </a:solidFill>
                <a:effectLst/>
                <a:latin typeface="NotoSans"/>
              </a:rPr>
              <a:t>, Manoj Yadav</a:t>
            </a:r>
            <a:r>
              <a:rPr kumimoji="0" lang="en-US" altLang="en-US" sz="1050" b="1" i="0" u="none" strike="noStrike" cap="none" normalizeH="0" baseline="0" dirty="0">
                <a:ln>
                  <a:noFill/>
                </a:ln>
                <a:solidFill>
                  <a:schemeClr val="tx1"/>
                </a:solidFill>
                <a:effectLst/>
                <a:latin typeface="NotoSans"/>
              </a:rPr>
              <a:t>2</a:t>
            </a:r>
            <a:r>
              <a:rPr kumimoji="0" lang="en-US" altLang="en-US" sz="1600" b="1" i="0" u="none" strike="noStrike" cap="none" normalizeH="0" baseline="0" dirty="0">
                <a:ln>
                  <a:noFill/>
                </a:ln>
                <a:solidFill>
                  <a:schemeClr val="tx1"/>
                </a:solidFill>
                <a:effectLst/>
                <a:latin typeface="NotoSans"/>
              </a:rPr>
              <a:t>, Nagarjuna Maturu</a:t>
            </a:r>
            <a:r>
              <a:rPr kumimoji="0" lang="en-US" altLang="en-US" sz="1050" b="1" i="0" u="none" strike="noStrike" cap="none" normalizeH="0" baseline="0" dirty="0">
                <a:ln>
                  <a:noFill/>
                </a:ln>
                <a:solidFill>
                  <a:schemeClr val="tx1"/>
                </a:solidFill>
                <a:effectLst/>
                <a:latin typeface="NotoSans"/>
              </a:rPr>
              <a:t>3 </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pic>
        <p:nvPicPr>
          <p:cNvPr id="4098" name="Picture 2" descr="page1image121379952">
            <a:extLst>
              <a:ext uri="{FF2B5EF4-FFF2-40B4-BE49-F238E27FC236}">
                <a16:creationId xmlns:a16="http://schemas.microsoft.com/office/drawing/2014/main" id="{0C7692C9-9F36-91DF-8AD5-EFC971162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838" y="-98425"/>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027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5BD7-1F26-3877-FA0D-596931B9781F}"/>
              </a:ext>
            </a:extLst>
          </p:cNvPr>
          <p:cNvSpPr>
            <a:spLocks noGrp="1"/>
          </p:cNvSpPr>
          <p:nvPr>
            <p:ph type="title"/>
          </p:nvPr>
        </p:nvSpPr>
        <p:spPr>
          <a:xfrm>
            <a:off x="-6094" y="-11491"/>
            <a:ext cx="12188952" cy="1115292"/>
          </a:xfrm>
          <a:solidFill>
            <a:schemeClr val="tx1"/>
          </a:solidFill>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chemeClr val="bg1"/>
                </a:solidFill>
              </a:rPr>
              <a:t>Algorithm for Using Biologicals in Allergy’s</a:t>
            </a:r>
          </a:p>
        </p:txBody>
      </p:sp>
      <p:sp>
        <p:nvSpPr>
          <p:cNvPr id="6" name="Chevron 5">
            <a:extLst>
              <a:ext uri="{FF2B5EF4-FFF2-40B4-BE49-F238E27FC236}">
                <a16:creationId xmlns:a16="http://schemas.microsoft.com/office/drawing/2014/main" id="{A9D51E0B-241A-5F8B-8813-DE83716BD52D}"/>
              </a:ext>
            </a:extLst>
          </p:cNvPr>
          <p:cNvSpPr/>
          <p:nvPr/>
        </p:nvSpPr>
        <p:spPr>
          <a:xfrm>
            <a:off x="4383210" y="1856095"/>
            <a:ext cx="3423314" cy="723331"/>
          </a:xfrm>
          <a:prstGeom prst="chevron">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Choice of Biological</a:t>
            </a:r>
          </a:p>
        </p:txBody>
      </p:sp>
      <p:sp>
        <p:nvSpPr>
          <p:cNvPr id="7" name="Chevron 6">
            <a:extLst>
              <a:ext uri="{FF2B5EF4-FFF2-40B4-BE49-F238E27FC236}">
                <a16:creationId xmlns:a16="http://schemas.microsoft.com/office/drawing/2014/main" id="{71F971C2-D498-818F-F741-D927401AFB4A}"/>
              </a:ext>
            </a:extLst>
          </p:cNvPr>
          <p:cNvSpPr/>
          <p:nvPr/>
        </p:nvSpPr>
        <p:spPr>
          <a:xfrm>
            <a:off x="7576786" y="1856095"/>
            <a:ext cx="3518848" cy="723331"/>
          </a:xfrm>
          <a:prstGeom prst="chevron">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Treatment Response </a:t>
            </a:r>
          </a:p>
        </p:txBody>
      </p:sp>
      <p:sp>
        <p:nvSpPr>
          <p:cNvPr id="8" name="Pentagon 7">
            <a:extLst>
              <a:ext uri="{FF2B5EF4-FFF2-40B4-BE49-F238E27FC236}">
                <a16:creationId xmlns:a16="http://schemas.microsoft.com/office/drawing/2014/main" id="{CECFE071-043A-8B16-6E08-F56651FEE089}"/>
              </a:ext>
            </a:extLst>
          </p:cNvPr>
          <p:cNvSpPr/>
          <p:nvPr/>
        </p:nvSpPr>
        <p:spPr>
          <a:xfrm>
            <a:off x="1351133" y="1856095"/>
            <a:ext cx="3261815" cy="723331"/>
          </a:xfrm>
          <a:prstGeom prst="homePlate">
            <a:avLst/>
          </a:prstGeom>
          <a:solidFill>
            <a:srgbClr val="6300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Patient selection</a:t>
            </a:r>
          </a:p>
        </p:txBody>
      </p:sp>
      <p:sp>
        <p:nvSpPr>
          <p:cNvPr id="9" name="Rectangle 8">
            <a:extLst>
              <a:ext uri="{FF2B5EF4-FFF2-40B4-BE49-F238E27FC236}">
                <a16:creationId xmlns:a16="http://schemas.microsoft.com/office/drawing/2014/main" id="{0B543B76-EA32-1CB5-CA09-9974DAC22FDC}"/>
              </a:ext>
            </a:extLst>
          </p:cNvPr>
          <p:cNvSpPr/>
          <p:nvPr/>
        </p:nvSpPr>
        <p:spPr>
          <a:xfrm>
            <a:off x="1351133" y="2620370"/>
            <a:ext cx="2893325" cy="3275464"/>
          </a:xfrm>
          <a:prstGeom prst="rect">
            <a:avLst/>
          </a:prstGeom>
          <a:solidFill>
            <a:srgbClr val="EED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Allergic Disease : BA / CRS/Urticaria / Atopic Dermatitis/ Food Allergy</a:t>
            </a:r>
          </a:p>
          <a:p>
            <a:pPr marL="285750" indent="-285750">
              <a:buFont typeface="Arial" panose="020B0604020202020204" pitchFamily="34" charset="0"/>
              <a:buChar char="•"/>
            </a:pPr>
            <a:r>
              <a:rPr lang="en-US" dirty="0">
                <a:solidFill>
                  <a:schemeClr val="tx1"/>
                </a:solidFill>
              </a:rPr>
              <a:t>Type 2 Inflammation: IgE / Eosinophil / Both</a:t>
            </a:r>
          </a:p>
          <a:p>
            <a:pPr marL="285750" indent="-285750">
              <a:buFont typeface="Arial" panose="020B0604020202020204" pitchFamily="34" charset="0"/>
              <a:buChar char="•"/>
            </a:pPr>
            <a:r>
              <a:rPr lang="en-US" dirty="0">
                <a:solidFill>
                  <a:schemeClr val="tx1"/>
                </a:solidFill>
              </a:rPr>
              <a:t>On optimized. baseline therapy of underlying condition</a:t>
            </a:r>
          </a:p>
          <a:p>
            <a:pPr marL="285750" indent="-285750">
              <a:buFont typeface="Arial" panose="020B0604020202020204" pitchFamily="34" charset="0"/>
              <a:buChar char="•"/>
            </a:pPr>
            <a:r>
              <a:rPr lang="en-US" dirty="0">
                <a:solidFill>
                  <a:schemeClr val="tx1"/>
                </a:solidFill>
              </a:rPr>
              <a:t>Poor control of disease</a:t>
            </a:r>
          </a:p>
          <a:p>
            <a:pPr marL="285750" indent="-285750">
              <a:buFont typeface="Arial" panose="020B0604020202020204" pitchFamily="34" charset="0"/>
              <a:buChar char="•"/>
            </a:pPr>
            <a:r>
              <a:rPr lang="en-US" dirty="0">
                <a:solidFill>
                  <a:schemeClr val="tx1"/>
                </a:solidFill>
              </a:rPr>
              <a:t>Any OCS use </a:t>
            </a:r>
          </a:p>
        </p:txBody>
      </p:sp>
      <p:sp>
        <p:nvSpPr>
          <p:cNvPr id="10" name="Rectangle 9">
            <a:extLst>
              <a:ext uri="{FF2B5EF4-FFF2-40B4-BE49-F238E27FC236}">
                <a16:creationId xmlns:a16="http://schemas.microsoft.com/office/drawing/2014/main" id="{12D1D5BC-A6B9-A4DC-631C-69A144891B8E}"/>
              </a:ext>
            </a:extLst>
          </p:cNvPr>
          <p:cNvSpPr/>
          <p:nvPr/>
        </p:nvSpPr>
        <p:spPr>
          <a:xfrm>
            <a:off x="4415054" y="2620370"/>
            <a:ext cx="3009332" cy="327546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Biological approved indication </a:t>
            </a:r>
          </a:p>
          <a:p>
            <a:pPr marL="285750" indent="-285750">
              <a:buFont typeface="Arial" panose="020B0604020202020204" pitchFamily="34" charset="0"/>
              <a:buChar char="•"/>
            </a:pPr>
            <a:r>
              <a:rPr lang="en-US" dirty="0">
                <a:solidFill>
                  <a:schemeClr val="tx1"/>
                </a:solidFill>
              </a:rPr>
              <a:t>Local availability</a:t>
            </a:r>
          </a:p>
          <a:p>
            <a:pPr marL="285750" indent="-285750">
              <a:buFont typeface="Arial" panose="020B0604020202020204" pitchFamily="34" charset="0"/>
              <a:buChar char="•"/>
            </a:pPr>
            <a:r>
              <a:rPr lang="en-US" dirty="0">
                <a:solidFill>
                  <a:schemeClr val="tx1"/>
                </a:solidFill>
              </a:rPr>
              <a:t>Experience</a:t>
            </a:r>
          </a:p>
          <a:p>
            <a:pPr marL="285750" indent="-285750">
              <a:buFont typeface="Arial" panose="020B0604020202020204" pitchFamily="34" charset="0"/>
              <a:buChar char="•"/>
            </a:pPr>
            <a:r>
              <a:rPr lang="en-US" dirty="0">
                <a:solidFill>
                  <a:schemeClr val="tx1"/>
                </a:solidFill>
              </a:rPr>
              <a:t>Best fit choice if eligible more &gt; 1 biological Approvals from </a:t>
            </a:r>
          </a:p>
          <a:p>
            <a:pPr marL="285750" indent="-285750">
              <a:buFont typeface="Arial" panose="020B0604020202020204" pitchFamily="34" charset="0"/>
              <a:buChar char="•"/>
            </a:pPr>
            <a:r>
              <a:rPr lang="en-US" dirty="0">
                <a:solidFill>
                  <a:schemeClr val="tx1"/>
                </a:solidFill>
              </a:rPr>
              <a:t>Patients' preference</a:t>
            </a:r>
          </a:p>
          <a:p>
            <a:pPr marL="285750" indent="-285750">
              <a:buFont typeface="Arial" panose="020B0604020202020204" pitchFamily="34" charset="0"/>
              <a:buChar char="•"/>
            </a:pPr>
            <a:r>
              <a:rPr lang="en-US" dirty="0">
                <a:solidFill>
                  <a:schemeClr val="tx1"/>
                </a:solidFill>
              </a:rPr>
              <a:t>Cost vs reimbursement</a:t>
            </a:r>
          </a:p>
        </p:txBody>
      </p:sp>
      <p:sp>
        <p:nvSpPr>
          <p:cNvPr id="13" name="Rectangle 12">
            <a:extLst>
              <a:ext uri="{FF2B5EF4-FFF2-40B4-BE49-F238E27FC236}">
                <a16:creationId xmlns:a16="http://schemas.microsoft.com/office/drawing/2014/main" id="{390BCE76-0446-B6E4-93C9-298AFA0EE4D8}"/>
              </a:ext>
            </a:extLst>
          </p:cNvPr>
          <p:cNvSpPr/>
          <p:nvPr/>
        </p:nvSpPr>
        <p:spPr>
          <a:xfrm>
            <a:off x="7576786" y="2613547"/>
            <a:ext cx="3123063" cy="327546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 16 weeks evaluate :</a:t>
            </a:r>
          </a:p>
          <a:p>
            <a:pPr marL="285750" indent="-285750">
              <a:buFont typeface="Arial" panose="020B0604020202020204" pitchFamily="34" charset="0"/>
              <a:buChar char="•"/>
            </a:pPr>
            <a:r>
              <a:rPr lang="en-US" dirty="0">
                <a:solidFill>
                  <a:schemeClr val="tx1"/>
                </a:solidFill>
              </a:rPr>
              <a:t>QoL</a:t>
            </a:r>
          </a:p>
          <a:p>
            <a:pPr marL="285750" indent="-285750">
              <a:buFont typeface="Arial" panose="020B0604020202020204" pitchFamily="34" charset="0"/>
              <a:buChar char="•"/>
            </a:pPr>
            <a:r>
              <a:rPr lang="en-US" dirty="0">
                <a:solidFill>
                  <a:schemeClr val="tx1"/>
                </a:solidFill>
              </a:rPr>
              <a:t>Disease control</a:t>
            </a:r>
          </a:p>
          <a:p>
            <a:pPr marL="285750" indent="-285750">
              <a:buFont typeface="Arial" panose="020B0604020202020204" pitchFamily="34" charset="0"/>
              <a:buChar char="•"/>
            </a:pPr>
            <a:r>
              <a:rPr lang="en-US" dirty="0">
                <a:solidFill>
                  <a:schemeClr val="tx1"/>
                </a:solidFill>
              </a:rPr>
              <a:t>Exacerbations</a:t>
            </a:r>
          </a:p>
          <a:p>
            <a:pPr marL="285750" indent="-285750">
              <a:buFont typeface="Arial" panose="020B0604020202020204" pitchFamily="34" charset="0"/>
              <a:buChar char="•"/>
            </a:pPr>
            <a:r>
              <a:rPr lang="en-US" dirty="0">
                <a:solidFill>
                  <a:schemeClr val="tx1"/>
                </a:solidFill>
              </a:rPr>
              <a:t>Hospitalizations</a:t>
            </a:r>
          </a:p>
          <a:p>
            <a:pPr marL="285750" indent="-285750">
              <a:buFont typeface="Arial" panose="020B0604020202020204" pitchFamily="34" charset="0"/>
              <a:buChar char="•"/>
            </a:pPr>
            <a:r>
              <a:rPr lang="en-US" dirty="0">
                <a:solidFill>
                  <a:schemeClr val="tx1"/>
                </a:solidFill>
              </a:rPr>
              <a:t>ER visits</a:t>
            </a:r>
          </a:p>
          <a:p>
            <a:pPr marL="285750" indent="-285750">
              <a:buFont typeface="Arial" panose="020B0604020202020204" pitchFamily="34" charset="0"/>
              <a:buChar char="•"/>
            </a:pPr>
            <a:r>
              <a:rPr lang="en-US" dirty="0">
                <a:solidFill>
                  <a:schemeClr val="tx1"/>
                </a:solidFill>
              </a:rPr>
              <a:t>Symptom burden reduction</a:t>
            </a:r>
          </a:p>
          <a:p>
            <a:pPr marL="285750" indent="-285750">
              <a:buFont typeface="Arial" panose="020B0604020202020204" pitchFamily="34" charset="0"/>
              <a:buChar char="•"/>
            </a:pPr>
            <a:r>
              <a:rPr lang="en-US" dirty="0">
                <a:solidFill>
                  <a:schemeClr val="tx1"/>
                </a:solidFill>
              </a:rPr>
              <a:t>Decrease in treatment intensity</a:t>
            </a:r>
          </a:p>
          <a:p>
            <a:pPr marL="285750" indent="-285750">
              <a:buFont typeface="Arial" panose="020B0604020202020204" pitchFamily="34" charset="0"/>
              <a:buChar char="•"/>
            </a:pPr>
            <a:r>
              <a:rPr lang="en-US" dirty="0">
                <a:solidFill>
                  <a:schemeClr val="tx1"/>
                </a:solidFill>
              </a:rPr>
              <a:t>OCS use</a:t>
            </a:r>
          </a:p>
        </p:txBody>
      </p:sp>
    </p:spTree>
    <p:extLst>
      <p:ext uri="{BB962C8B-B14F-4D97-AF65-F5344CB8AC3E}">
        <p14:creationId xmlns:p14="http://schemas.microsoft.com/office/powerpoint/2010/main" val="31921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981109F-95CB-9FEA-324F-1FB659074784}"/>
              </a:ext>
            </a:extLst>
          </p:cNvPr>
          <p:cNvSpPr>
            <a:spLocks noGrp="1"/>
          </p:cNvSpPr>
          <p:nvPr>
            <p:ph type="title"/>
          </p:nvPr>
        </p:nvSpPr>
        <p:spPr>
          <a:xfrm>
            <a:off x="0" y="1"/>
            <a:ext cx="12191999" cy="1041722"/>
          </a:xfrm>
          <a:solidFill>
            <a:schemeClr val="bg2">
              <a:lumMod val="10000"/>
            </a:schemeClr>
          </a:solidFill>
        </p:spPr>
        <p:txBody>
          <a:bodyPr>
            <a:normAutofit/>
          </a:bodyPr>
          <a:lstStyle/>
          <a:p>
            <a:pPr algn="ctr"/>
            <a:r>
              <a:rPr lang="en-US" altLang="de-DE" dirty="0">
                <a:solidFill>
                  <a:schemeClr val="bg1"/>
                </a:solidFill>
                <a:latin typeface="+mn-lt"/>
              </a:rPr>
              <a:t>Biologicals  : </a:t>
            </a:r>
            <a:r>
              <a:rPr lang="en-US" altLang="de-DE" sz="3600" i="1" dirty="0">
                <a:solidFill>
                  <a:schemeClr val="bg1"/>
                </a:solidFill>
                <a:latin typeface="+mn-lt"/>
              </a:rPr>
              <a:t> Targeted Therapies</a:t>
            </a:r>
            <a:endParaRPr lang="en-US" sz="3200" i="1" dirty="0">
              <a:solidFill>
                <a:schemeClr val="bg1"/>
              </a:solidFill>
              <a:latin typeface="+mn-lt"/>
            </a:endParaRPr>
          </a:p>
        </p:txBody>
      </p:sp>
      <p:sp>
        <p:nvSpPr>
          <p:cNvPr id="7" name="Doughnut 6">
            <a:extLst>
              <a:ext uri="{FF2B5EF4-FFF2-40B4-BE49-F238E27FC236}">
                <a16:creationId xmlns:a16="http://schemas.microsoft.com/office/drawing/2014/main" id="{86C8E5F0-823C-7BE0-E529-FECEE0AA19D1}"/>
              </a:ext>
            </a:extLst>
          </p:cNvPr>
          <p:cNvSpPr/>
          <p:nvPr/>
        </p:nvSpPr>
        <p:spPr>
          <a:xfrm>
            <a:off x="1294228" y="5205046"/>
            <a:ext cx="56270" cy="19694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a:extLst>
              <a:ext uri="{FF2B5EF4-FFF2-40B4-BE49-F238E27FC236}">
                <a16:creationId xmlns:a16="http://schemas.microsoft.com/office/drawing/2014/main" id="{87CBC316-9B1D-095F-B579-2E3A2E5EE700}"/>
              </a:ext>
            </a:extLst>
          </p:cNvPr>
          <p:cNvSpPr/>
          <p:nvPr/>
        </p:nvSpPr>
        <p:spPr>
          <a:xfrm>
            <a:off x="4414470" y="5793202"/>
            <a:ext cx="1704109" cy="5818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Anti – IgE Monoclonal Ab</a:t>
            </a:r>
          </a:p>
        </p:txBody>
      </p:sp>
      <p:sp>
        <p:nvSpPr>
          <p:cNvPr id="2" name="TextBox 1">
            <a:extLst>
              <a:ext uri="{FF2B5EF4-FFF2-40B4-BE49-F238E27FC236}">
                <a16:creationId xmlns:a16="http://schemas.microsoft.com/office/drawing/2014/main" id="{6E47F3A7-00B3-1E43-07A2-D216FD10573E}"/>
              </a:ext>
            </a:extLst>
          </p:cNvPr>
          <p:cNvSpPr txBox="1"/>
          <p:nvPr/>
        </p:nvSpPr>
        <p:spPr>
          <a:xfrm>
            <a:off x="6694001" y="1634746"/>
            <a:ext cx="747320" cy="400110"/>
          </a:xfrm>
          <a:prstGeom prst="rect">
            <a:avLst/>
          </a:prstGeom>
          <a:solidFill>
            <a:srgbClr val="8B1B63"/>
          </a:solidFill>
        </p:spPr>
        <p:txBody>
          <a:bodyPr wrap="none" rtlCol="0">
            <a:spAutoFit/>
          </a:bodyPr>
          <a:lstStyle/>
          <a:p>
            <a:r>
              <a:rPr lang="en-US" sz="2000" b="1">
                <a:solidFill>
                  <a:schemeClr val="bg1"/>
                </a:solidFill>
              </a:rPr>
              <a:t>10 % </a:t>
            </a:r>
          </a:p>
        </p:txBody>
      </p:sp>
      <p:sp>
        <p:nvSpPr>
          <p:cNvPr id="3" name="TextBox 2">
            <a:extLst>
              <a:ext uri="{FF2B5EF4-FFF2-40B4-BE49-F238E27FC236}">
                <a16:creationId xmlns:a16="http://schemas.microsoft.com/office/drawing/2014/main" id="{C1AACF96-29F7-E98B-75CD-CE6B635EF35C}"/>
              </a:ext>
            </a:extLst>
          </p:cNvPr>
          <p:cNvSpPr txBox="1"/>
          <p:nvPr/>
        </p:nvSpPr>
        <p:spPr>
          <a:xfrm>
            <a:off x="4585587" y="1614419"/>
            <a:ext cx="747320" cy="400110"/>
          </a:xfrm>
          <a:prstGeom prst="rect">
            <a:avLst/>
          </a:prstGeom>
          <a:solidFill>
            <a:srgbClr val="8B1B63"/>
          </a:solidFill>
        </p:spPr>
        <p:txBody>
          <a:bodyPr wrap="none" rtlCol="0">
            <a:spAutoFit/>
          </a:bodyPr>
          <a:lstStyle/>
          <a:p>
            <a:r>
              <a:rPr lang="en-US" sz="2000" b="1" dirty="0">
                <a:solidFill>
                  <a:schemeClr val="bg1"/>
                </a:solidFill>
              </a:rPr>
              <a:t>35 % </a:t>
            </a:r>
          </a:p>
        </p:txBody>
      </p:sp>
      <p:sp>
        <p:nvSpPr>
          <p:cNvPr id="4" name="TextBox 3">
            <a:extLst>
              <a:ext uri="{FF2B5EF4-FFF2-40B4-BE49-F238E27FC236}">
                <a16:creationId xmlns:a16="http://schemas.microsoft.com/office/drawing/2014/main" id="{AD10E4D4-1C2B-FBFB-DAFF-AA3F6DEEEEF8}"/>
              </a:ext>
            </a:extLst>
          </p:cNvPr>
          <p:cNvSpPr txBox="1"/>
          <p:nvPr/>
        </p:nvSpPr>
        <p:spPr>
          <a:xfrm>
            <a:off x="9305388" y="1623275"/>
            <a:ext cx="877163" cy="400110"/>
          </a:xfrm>
          <a:prstGeom prst="rect">
            <a:avLst/>
          </a:prstGeom>
          <a:solidFill>
            <a:srgbClr val="8B1B63"/>
          </a:solidFill>
        </p:spPr>
        <p:txBody>
          <a:bodyPr wrap="none" rtlCol="0">
            <a:spAutoFit/>
          </a:bodyPr>
          <a:lstStyle/>
          <a:p>
            <a:r>
              <a:rPr lang="en-US" sz="2000" b="1">
                <a:solidFill>
                  <a:schemeClr val="bg1"/>
                </a:solidFill>
              </a:rPr>
              <a:t>100 % </a:t>
            </a:r>
          </a:p>
        </p:txBody>
      </p:sp>
      <p:sp>
        <p:nvSpPr>
          <p:cNvPr id="9" name="TextBox 8">
            <a:extLst>
              <a:ext uri="{FF2B5EF4-FFF2-40B4-BE49-F238E27FC236}">
                <a16:creationId xmlns:a16="http://schemas.microsoft.com/office/drawing/2014/main" id="{D0B25D5B-6CDC-916C-7FA1-44FCB93B2791}"/>
              </a:ext>
            </a:extLst>
          </p:cNvPr>
          <p:cNvSpPr txBox="1"/>
          <p:nvPr/>
        </p:nvSpPr>
        <p:spPr>
          <a:xfrm>
            <a:off x="2056165" y="1623102"/>
            <a:ext cx="617477" cy="400110"/>
          </a:xfrm>
          <a:prstGeom prst="rect">
            <a:avLst/>
          </a:prstGeom>
          <a:solidFill>
            <a:srgbClr val="8B1B63"/>
          </a:solidFill>
        </p:spPr>
        <p:txBody>
          <a:bodyPr wrap="none" rtlCol="0">
            <a:spAutoFit/>
          </a:bodyPr>
          <a:lstStyle/>
          <a:p>
            <a:r>
              <a:rPr lang="en-US" sz="2000" b="1" dirty="0">
                <a:solidFill>
                  <a:schemeClr val="bg1"/>
                </a:solidFill>
              </a:rPr>
              <a:t>0 % </a:t>
            </a:r>
          </a:p>
        </p:txBody>
      </p:sp>
      <p:pic>
        <p:nvPicPr>
          <p:cNvPr id="17" name="Picture 16">
            <a:extLst>
              <a:ext uri="{FF2B5EF4-FFF2-40B4-BE49-F238E27FC236}">
                <a16:creationId xmlns:a16="http://schemas.microsoft.com/office/drawing/2014/main" id="{5E6E4BEF-2291-9103-AFDF-F5836D177B18}"/>
              </a:ext>
            </a:extLst>
          </p:cNvPr>
          <p:cNvPicPr>
            <a:picLocks noChangeAspect="1"/>
          </p:cNvPicPr>
          <p:nvPr/>
        </p:nvPicPr>
        <p:blipFill>
          <a:blip r:embed="rId3"/>
          <a:stretch>
            <a:fillRect/>
          </a:stretch>
        </p:blipFill>
        <p:spPr>
          <a:xfrm>
            <a:off x="517415" y="2052289"/>
            <a:ext cx="10497541" cy="4498946"/>
          </a:xfrm>
          <a:prstGeom prst="rect">
            <a:avLst/>
          </a:prstGeom>
        </p:spPr>
      </p:pic>
      <p:graphicFrame>
        <p:nvGraphicFramePr>
          <p:cNvPr id="19" name="Content Placeholder 3">
            <a:extLst>
              <a:ext uri="{FF2B5EF4-FFF2-40B4-BE49-F238E27FC236}">
                <a16:creationId xmlns:a16="http://schemas.microsoft.com/office/drawing/2014/main" id="{C0C570BD-8B72-E0D2-24B2-1ED1D30F0880}"/>
              </a:ext>
            </a:extLst>
          </p:cNvPr>
          <p:cNvGraphicFramePr>
            <a:graphicFrameLocks/>
          </p:cNvGraphicFramePr>
          <p:nvPr/>
        </p:nvGraphicFramePr>
        <p:xfrm>
          <a:off x="983197" y="5423859"/>
          <a:ext cx="10515600" cy="1165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ounded Rectangle 20">
            <a:extLst>
              <a:ext uri="{FF2B5EF4-FFF2-40B4-BE49-F238E27FC236}">
                <a16:creationId xmlns:a16="http://schemas.microsoft.com/office/drawing/2014/main" id="{287796A2-DBDD-71FF-F1BA-E51E146641E1}"/>
              </a:ext>
            </a:extLst>
          </p:cNvPr>
          <p:cNvSpPr/>
          <p:nvPr/>
        </p:nvSpPr>
        <p:spPr>
          <a:xfrm>
            <a:off x="9517004" y="4813065"/>
            <a:ext cx="1857578" cy="5818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Anti – IL-4/13</a:t>
            </a:r>
          </a:p>
          <a:p>
            <a:pPr algn="ctr"/>
            <a:r>
              <a:rPr lang="en-US" dirty="0" err="1"/>
              <a:t>Dupulimab</a:t>
            </a:r>
            <a:endParaRPr lang="en-US" dirty="0"/>
          </a:p>
        </p:txBody>
      </p:sp>
      <p:sp>
        <p:nvSpPr>
          <p:cNvPr id="23" name="Rounded Rectangle 22">
            <a:extLst>
              <a:ext uri="{FF2B5EF4-FFF2-40B4-BE49-F238E27FC236}">
                <a16:creationId xmlns:a16="http://schemas.microsoft.com/office/drawing/2014/main" id="{763B34C2-4CD6-AF17-9384-6772B60E2B48}"/>
              </a:ext>
            </a:extLst>
          </p:cNvPr>
          <p:cNvSpPr/>
          <p:nvPr/>
        </p:nvSpPr>
        <p:spPr>
          <a:xfrm>
            <a:off x="6694001" y="4823089"/>
            <a:ext cx="1704109" cy="581890"/>
          </a:xfrm>
          <a:prstGeom prst="roundRect">
            <a:avLst/>
          </a:prstGeom>
          <a:gradFill>
            <a:gsLst>
              <a:gs pos="12000">
                <a:schemeClr val="accent6">
                  <a:lumMod val="20000"/>
                  <a:lumOff val="80000"/>
                </a:schemeClr>
              </a:gs>
              <a:gs pos="54000">
                <a:schemeClr val="accent1">
                  <a:lumMod val="45000"/>
                  <a:lumOff val="55000"/>
                </a:schemeClr>
              </a:gs>
              <a:gs pos="100000">
                <a:schemeClr val="accent1">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 – IgE Omalizumab</a:t>
            </a:r>
          </a:p>
        </p:txBody>
      </p:sp>
      <p:sp>
        <p:nvSpPr>
          <p:cNvPr id="24" name="Rounded Rectangle 23">
            <a:extLst>
              <a:ext uri="{FF2B5EF4-FFF2-40B4-BE49-F238E27FC236}">
                <a16:creationId xmlns:a16="http://schemas.microsoft.com/office/drawing/2014/main" id="{102F95EA-106C-3CB6-26B4-95ED8300AF92}"/>
              </a:ext>
            </a:extLst>
          </p:cNvPr>
          <p:cNvSpPr/>
          <p:nvPr/>
        </p:nvSpPr>
        <p:spPr>
          <a:xfrm>
            <a:off x="5487830" y="3674873"/>
            <a:ext cx="1704109" cy="947647"/>
          </a:xfrm>
          <a:prstGeom prst="roundRect">
            <a:avLst/>
          </a:prstGeom>
          <a:gradFill>
            <a:gsLst>
              <a:gs pos="12000">
                <a:schemeClr val="accent6">
                  <a:lumMod val="20000"/>
                  <a:lumOff val="80000"/>
                </a:schemeClr>
              </a:gs>
              <a:gs pos="54000">
                <a:schemeClr val="accent1">
                  <a:lumMod val="45000"/>
                  <a:lumOff val="55000"/>
                </a:schemeClr>
              </a:gs>
              <a:gs pos="100000">
                <a:schemeClr val="accent1">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Anti – IL-5 Mepolizumab</a:t>
            </a:r>
          </a:p>
          <a:p>
            <a:pPr algn="ctr"/>
            <a:r>
              <a:rPr lang="en-US" dirty="0">
                <a:solidFill>
                  <a:schemeClr val="tx1"/>
                </a:solidFill>
              </a:rPr>
              <a:t>Benralizumab</a:t>
            </a:r>
          </a:p>
        </p:txBody>
      </p:sp>
    </p:spTree>
    <p:extLst>
      <p:ext uri="{BB962C8B-B14F-4D97-AF65-F5344CB8AC3E}">
        <p14:creationId xmlns:p14="http://schemas.microsoft.com/office/powerpoint/2010/main" val="3793453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1F571A-0160-654D-B031-3838491E049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00475BA-7E65-9423-44E2-289EB9965B70}"/>
              </a:ext>
            </a:extLst>
          </p:cNvPr>
          <p:cNvSpPr>
            <a:spLocks noGrp="1"/>
          </p:cNvSpPr>
          <p:nvPr>
            <p:ph type="title"/>
          </p:nvPr>
        </p:nvSpPr>
        <p:spPr>
          <a:xfrm>
            <a:off x="17022" y="4318"/>
            <a:ext cx="11548206" cy="987016"/>
          </a:xfrm>
          <a:solidFill>
            <a:schemeClr val="tx1"/>
          </a:solidFill>
        </p:spPr>
        <p:txBody>
          <a:bodyPr vert="horz" lIns="91440" tIns="45720" rIns="91440" bIns="45720" rtlCol="0" anchor="ctr">
            <a:normAutofit/>
          </a:bodyPr>
          <a:lstStyle/>
          <a:p>
            <a:pPr algn="ctr"/>
            <a:r>
              <a:rPr lang="en-US" sz="4800" kern="1200" dirty="0">
                <a:solidFill>
                  <a:srgbClr val="FFFFFF"/>
                </a:solidFill>
                <a:latin typeface="+mj-lt"/>
                <a:ea typeface="+mj-ea"/>
                <a:cs typeface="+mj-cs"/>
              </a:rPr>
              <a:t>Biologicals In Allergies : Conclusions</a:t>
            </a:r>
          </a:p>
        </p:txBody>
      </p:sp>
      <p:graphicFrame>
        <p:nvGraphicFramePr>
          <p:cNvPr id="6" name="Content Placeholder 3">
            <a:extLst>
              <a:ext uri="{FF2B5EF4-FFF2-40B4-BE49-F238E27FC236}">
                <a16:creationId xmlns:a16="http://schemas.microsoft.com/office/drawing/2014/main" id="{6592506D-6191-8426-0F1A-86CBCB542DE5}"/>
              </a:ext>
            </a:extLst>
          </p:cNvPr>
          <p:cNvGraphicFramePr>
            <a:graphicFrameLocks/>
          </p:cNvGraphicFramePr>
          <p:nvPr>
            <p:extLst>
              <p:ext uri="{D42A27DB-BD31-4B8C-83A1-F6EECF244321}">
                <p14:modId xmlns:p14="http://schemas.microsoft.com/office/powerpoint/2010/main" val="4199289545"/>
              </p:ext>
            </p:extLst>
          </p:nvPr>
        </p:nvGraphicFramePr>
        <p:xfrm>
          <a:off x="4802386" y="912851"/>
          <a:ext cx="6479636" cy="5691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2">
            <a:extLst>
              <a:ext uri="{FF2B5EF4-FFF2-40B4-BE49-F238E27FC236}">
                <a16:creationId xmlns:a16="http://schemas.microsoft.com/office/drawing/2014/main" id="{BA86689C-8A73-665E-9E35-713B3B94DDA9}"/>
              </a:ext>
            </a:extLst>
          </p:cNvPr>
          <p:cNvGraphicFramePr>
            <a:graphicFrameLocks noGrp="1"/>
          </p:cNvGraphicFramePr>
          <p:nvPr>
            <p:ph sz="half" idx="1"/>
            <p:extLst>
              <p:ext uri="{D42A27DB-BD31-4B8C-83A1-F6EECF244321}">
                <p14:modId xmlns:p14="http://schemas.microsoft.com/office/powerpoint/2010/main" val="2351695361"/>
              </p:ext>
            </p:extLst>
          </p:nvPr>
        </p:nvGraphicFramePr>
        <p:xfrm>
          <a:off x="-2066665" y="1565565"/>
          <a:ext cx="100584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270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7036A0-67EB-272E-CE88-ED64CDEB0121}"/>
              </a:ext>
            </a:extLst>
          </p:cNvPr>
          <p:cNvSpPr>
            <a:spLocks noGrp="1"/>
          </p:cNvSpPr>
          <p:nvPr>
            <p:ph type="ctrTitle"/>
          </p:nvPr>
        </p:nvSpPr>
        <p:spPr>
          <a:xfrm>
            <a:off x="482601" y="976160"/>
            <a:ext cx="5189964" cy="2237925"/>
          </a:xfrm>
        </p:spPr>
        <p:txBody>
          <a:bodyPr vert="horz" lIns="91440" tIns="45720" rIns="91440" bIns="45720" rtlCol="0" anchor="ctr">
            <a:normAutofit/>
          </a:bodyPr>
          <a:lstStyle/>
          <a:p>
            <a:r>
              <a:rPr lang="en-US" dirty="0"/>
              <a:t>Thank You</a:t>
            </a:r>
          </a:p>
        </p:txBody>
      </p:sp>
      <p:pic>
        <p:nvPicPr>
          <p:cNvPr id="6" name="Picture 2" descr="A pragmatic guide to choosing biologic therapies in severe asthma |  European Respiratory Society">
            <a:extLst>
              <a:ext uri="{FF2B5EF4-FFF2-40B4-BE49-F238E27FC236}">
                <a16:creationId xmlns:a16="http://schemas.microsoft.com/office/drawing/2014/main" id="{CBEBDB0E-7D2B-2F0A-F1ED-5F018C8D54D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24693" r="1" b="21167"/>
          <a:stretch/>
        </p:blipFill>
        <p:spPr bwMode="auto">
          <a:xfrm>
            <a:off x="7644707" y="664659"/>
            <a:ext cx="3811573" cy="26975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0616EA-EAF1-7B4A-FBAA-157CDEE6CF12}"/>
              </a:ext>
            </a:extLst>
          </p:cNvPr>
          <p:cNvSpPr txBox="1"/>
          <p:nvPr/>
        </p:nvSpPr>
        <p:spPr>
          <a:xfrm>
            <a:off x="482600" y="3408254"/>
            <a:ext cx="6013734" cy="2470031"/>
          </a:xfrm>
          <a:prstGeom prst="rect">
            <a:avLst/>
          </a:prstGeom>
        </p:spPr>
        <p:txBody>
          <a:bodyPr vert="horz" lIns="91440" tIns="45720" rIns="91440" bIns="45720" rtlCol="0">
            <a:normAutofit/>
          </a:bodyPr>
          <a:lstStyle/>
          <a:p>
            <a:pPr>
              <a:spcAft>
                <a:spcPts val="600"/>
              </a:spcAft>
              <a:buFont typeface="Arial" panose="020B0604020202020204" pitchFamily="34" charset="0"/>
            </a:pPr>
            <a:r>
              <a:rPr lang="en-US" sz="2000" dirty="0"/>
              <a:t>Deepak Talwar</a:t>
            </a:r>
          </a:p>
          <a:p>
            <a:pPr>
              <a:spcAft>
                <a:spcPts val="600"/>
              </a:spcAft>
              <a:buFont typeface="Arial" panose="020B0604020202020204" pitchFamily="34" charset="0"/>
            </a:pPr>
            <a:r>
              <a:rPr lang="en-US" sz="2000" dirty="0"/>
              <a:t>Director &amp; Chair, Metro Centre for Respiratory Diseases</a:t>
            </a:r>
          </a:p>
          <a:p>
            <a:pPr>
              <a:spcAft>
                <a:spcPts val="600"/>
              </a:spcAft>
              <a:buFont typeface="Arial" panose="020B0604020202020204" pitchFamily="34" charset="0"/>
            </a:pPr>
            <a:r>
              <a:rPr lang="en-US" sz="2000" dirty="0"/>
              <a:t>INDIA</a:t>
            </a:r>
          </a:p>
        </p:txBody>
      </p:sp>
      <p:grpSp>
        <p:nvGrpSpPr>
          <p:cNvPr id="10" name="Group 9">
            <a:extLst>
              <a:ext uri="{FF2B5EF4-FFF2-40B4-BE49-F238E27FC236}">
                <a16:creationId xmlns:a16="http://schemas.microsoft.com/office/drawing/2014/main" id="{49724520-193D-B6C9-CB6F-20B2D6F1F178}"/>
              </a:ext>
            </a:extLst>
          </p:cNvPr>
          <p:cNvGrpSpPr/>
          <p:nvPr/>
        </p:nvGrpSpPr>
        <p:grpSpPr>
          <a:xfrm>
            <a:off x="8201732" y="3495816"/>
            <a:ext cx="2697524" cy="2697524"/>
            <a:chOff x="113521" y="44647"/>
            <a:chExt cx="1698428" cy="1698428"/>
          </a:xfrm>
        </p:grpSpPr>
        <p:sp>
          <p:nvSpPr>
            <p:cNvPr id="12" name="Oval 11">
              <a:extLst>
                <a:ext uri="{FF2B5EF4-FFF2-40B4-BE49-F238E27FC236}">
                  <a16:creationId xmlns:a16="http://schemas.microsoft.com/office/drawing/2014/main" id="{753189DD-087D-CFD0-70EF-A31FC60AD00B}"/>
                </a:ext>
              </a:extLst>
            </p:cNvPr>
            <p:cNvSpPr/>
            <p:nvPr/>
          </p:nvSpPr>
          <p:spPr>
            <a:xfrm>
              <a:off x="113521" y="44647"/>
              <a:ext cx="1698428" cy="1698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5" name="Picture 24">
              <a:extLst>
                <a:ext uri="{FF2B5EF4-FFF2-40B4-BE49-F238E27FC236}">
                  <a16:creationId xmlns:a16="http://schemas.microsoft.com/office/drawing/2014/main" id="{4065BB66-463D-BE48-8C04-ECFAB6792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132" y="259556"/>
              <a:ext cx="1480080" cy="1230530"/>
            </a:xfrm>
            <a:prstGeom prst="roundRect">
              <a:avLst>
                <a:gd name="adj" fmla="val 25762"/>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7010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78E5B-99BE-C6BD-8866-7B3C868BFAD5}"/>
              </a:ext>
            </a:extLst>
          </p:cNvPr>
          <p:cNvSpPr>
            <a:spLocks noGrp="1"/>
          </p:cNvSpPr>
          <p:nvPr>
            <p:ph type="title"/>
          </p:nvPr>
        </p:nvSpPr>
        <p:spPr>
          <a:xfrm>
            <a:off x="0" y="18255"/>
            <a:ext cx="12192000" cy="1325563"/>
          </a:xfrm>
          <a:solidFill>
            <a:schemeClr val="tx1"/>
          </a:solidFill>
        </p:spPr>
        <p:txBody>
          <a:bodyPr/>
          <a:lstStyle/>
          <a:p>
            <a:pPr algn="ctr"/>
            <a:r>
              <a:rPr lang="en-US" b="1" dirty="0">
                <a:solidFill>
                  <a:schemeClr val="bg1"/>
                </a:solidFill>
              </a:rPr>
              <a:t>Spectrum of Allergic Diseases &amp; Role of Biologicals</a:t>
            </a:r>
          </a:p>
        </p:txBody>
      </p:sp>
      <p:graphicFrame>
        <p:nvGraphicFramePr>
          <p:cNvPr id="7" name="Content Placeholder 2">
            <a:extLst>
              <a:ext uri="{FF2B5EF4-FFF2-40B4-BE49-F238E27FC236}">
                <a16:creationId xmlns:a16="http://schemas.microsoft.com/office/drawing/2014/main" id="{D7B098BE-50BB-B880-BB80-0F6EAD34B99D}"/>
              </a:ext>
            </a:extLst>
          </p:cNvPr>
          <p:cNvGraphicFramePr>
            <a:graphicFrameLocks noGrp="1"/>
          </p:cNvGraphicFramePr>
          <p:nvPr>
            <p:ph idx="1"/>
            <p:extLst>
              <p:ext uri="{D42A27DB-BD31-4B8C-83A1-F6EECF244321}">
                <p14:modId xmlns:p14="http://schemas.microsoft.com/office/powerpoint/2010/main" val="3976303937"/>
              </p:ext>
            </p:extLst>
          </p:nvPr>
        </p:nvGraphicFramePr>
        <p:xfrm>
          <a:off x="3035364" y="1734848"/>
          <a:ext cx="736422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1F74E66-B88F-DB36-54B6-28B2BE2592EC}"/>
              </a:ext>
            </a:extLst>
          </p:cNvPr>
          <p:cNvSpPr txBox="1"/>
          <p:nvPr/>
        </p:nvSpPr>
        <p:spPr>
          <a:xfrm>
            <a:off x="4583422" y="6368032"/>
            <a:ext cx="4888124" cy="369332"/>
          </a:xfrm>
          <a:prstGeom prst="rect">
            <a:avLst/>
          </a:prstGeom>
          <a:noFill/>
        </p:spPr>
        <p:txBody>
          <a:bodyPr wrap="square">
            <a:spAutoFit/>
          </a:bodyPr>
          <a:lstStyle/>
          <a:p>
            <a:r>
              <a:rPr lang="en-IN" dirty="0">
                <a:solidFill>
                  <a:srgbClr val="000000"/>
                </a:solidFill>
                <a:effectLst/>
                <a:latin typeface="Helvetica" pitchFamily="2" charset="0"/>
              </a:rPr>
              <a:t>J Allergy Clin Immunol </a:t>
            </a:r>
            <a:r>
              <a:rPr lang="en-IN" dirty="0" err="1">
                <a:solidFill>
                  <a:srgbClr val="000000"/>
                </a:solidFill>
                <a:effectLst/>
                <a:latin typeface="Helvetica" pitchFamily="2" charset="0"/>
              </a:rPr>
              <a:t>Pract</a:t>
            </a:r>
            <a:r>
              <a:rPr lang="en-IN" dirty="0">
                <a:solidFill>
                  <a:srgbClr val="000000"/>
                </a:solidFill>
                <a:effectLst/>
                <a:latin typeface="Helvetica" pitchFamily="2" charset="0"/>
              </a:rPr>
              <a:t> 2021;9:1118-20.</a:t>
            </a:r>
          </a:p>
        </p:txBody>
      </p:sp>
      <p:pic>
        <p:nvPicPr>
          <p:cNvPr id="1026" name="Picture 2" descr="Asthma Icon stock vector. Illustration of vector, inhaler - 111613295">
            <a:extLst>
              <a:ext uri="{FF2B5EF4-FFF2-40B4-BE49-F238E27FC236}">
                <a16:creationId xmlns:a16="http://schemas.microsoft.com/office/drawing/2014/main" id="{0B6DCF57-F9A5-596E-3BCB-39D521DBCD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78" t="17712" r="13356" b="24179"/>
          <a:stretch/>
        </p:blipFill>
        <p:spPr bwMode="auto">
          <a:xfrm>
            <a:off x="2131406" y="1762144"/>
            <a:ext cx="903958" cy="7763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28" name="Picture 4" descr="Nasal Congestion icon in vector ...">
            <a:extLst>
              <a:ext uri="{FF2B5EF4-FFF2-40B4-BE49-F238E27FC236}">
                <a16:creationId xmlns:a16="http://schemas.microsoft.com/office/drawing/2014/main" id="{27D4AF15-9519-6D63-77A4-3656F5B9FE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26" t="14406" r="12435" b="15564"/>
          <a:stretch/>
        </p:blipFill>
        <p:spPr bwMode="auto">
          <a:xfrm>
            <a:off x="2191349" y="2619692"/>
            <a:ext cx="784072" cy="744622"/>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32" name="Picture 8" descr="414 Urticaria Icon Stock Illustrations ...">
            <a:extLst>
              <a:ext uri="{FF2B5EF4-FFF2-40B4-BE49-F238E27FC236}">
                <a16:creationId xmlns:a16="http://schemas.microsoft.com/office/drawing/2014/main" id="{6F23F33F-CA4E-D12A-8203-4A053E8CA86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203" t="27391" r="26348" b="28551"/>
          <a:stretch/>
        </p:blipFill>
        <p:spPr bwMode="auto">
          <a:xfrm>
            <a:off x="2174566" y="3493687"/>
            <a:ext cx="800855" cy="7763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34" name="Picture 10" descr="Atopic Dermatitis Glyph Icon Vector ...">
            <a:extLst>
              <a:ext uri="{FF2B5EF4-FFF2-40B4-BE49-F238E27FC236}">
                <a16:creationId xmlns:a16="http://schemas.microsoft.com/office/drawing/2014/main" id="{E32B0473-E154-84AD-5A49-52CDDBBEBF0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787" t="9989" r="9713" b="18186"/>
          <a:stretch/>
        </p:blipFill>
        <p:spPr bwMode="auto">
          <a:xfrm>
            <a:off x="2157910" y="4428629"/>
            <a:ext cx="821635" cy="796601"/>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036" name="Picture 12" descr="Monochrome Food Allergy Icon Ideal For Templates Web Design And  Infographics Vector, Grain, Set, Intolerance PNG and Vector with  Transparent Background for Free Download">
            <a:extLst>
              <a:ext uri="{FF2B5EF4-FFF2-40B4-BE49-F238E27FC236}">
                <a16:creationId xmlns:a16="http://schemas.microsoft.com/office/drawing/2014/main" id="{E8D146C3-50C9-BB6E-4DF5-78F56B358FA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310" r="10349" b="32626"/>
          <a:stretch/>
        </p:blipFill>
        <p:spPr bwMode="auto">
          <a:xfrm>
            <a:off x="2142205" y="5300113"/>
            <a:ext cx="833215" cy="77634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9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99B2E-D5B5-06B1-6FF5-75C42DA7A21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a:solidFill>
                  <a:srgbClr val="FFFFFF"/>
                </a:solidFill>
                <a:latin typeface="+mj-lt"/>
                <a:ea typeface="+mj-ea"/>
                <a:cs typeface="+mj-cs"/>
              </a:rPr>
              <a:t>Chronic Rhinosinusitis with Nasal Polyposis</a:t>
            </a:r>
          </a:p>
        </p:txBody>
      </p:sp>
      <p:pic>
        <p:nvPicPr>
          <p:cNvPr id="4" name="Content Placeholder 3">
            <a:extLst>
              <a:ext uri="{FF2B5EF4-FFF2-40B4-BE49-F238E27FC236}">
                <a16:creationId xmlns:a16="http://schemas.microsoft.com/office/drawing/2014/main" id="{8EB25715-3820-318E-B57F-C54CDFDD81B2}"/>
              </a:ext>
            </a:extLst>
          </p:cNvPr>
          <p:cNvPicPr>
            <a:picLocks noGrp="1" noChangeAspect="1"/>
          </p:cNvPicPr>
          <p:nvPr>
            <p:ph idx="1"/>
          </p:nvPr>
        </p:nvPicPr>
        <p:blipFill>
          <a:blip r:embed="rId3"/>
          <a:stretch>
            <a:fillRect/>
          </a:stretch>
        </p:blipFill>
        <p:spPr>
          <a:xfrm>
            <a:off x="4348540" y="576470"/>
            <a:ext cx="7843460" cy="5407373"/>
          </a:xfrm>
          <a:prstGeom prst="rect">
            <a:avLst/>
          </a:prstGeom>
        </p:spPr>
      </p:pic>
      <p:sp>
        <p:nvSpPr>
          <p:cNvPr id="5" name="TextBox 4">
            <a:extLst>
              <a:ext uri="{FF2B5EF4-FFF2-40B4-BE49-F238E27FC236}">
                <a16:creationId xmlns:a16="http://schemas.microsoft.com/office/drawing/2014/main" id="{87357623-C087-9CE8-F017-3E0B3A030C58}"/>
              </a:ext>
            </a:extLst>
          </p:cNvPr>
          <p:cNvSpPr txBox="1"/>
          <p:nvPr/>
        </p:nvSpPr>
        <p:spPr>
          <a:xfrm>
            <a:off x="1263117" y="5301016"/>
            <a:ext cx="2953409" cy="783193"/>
          </a:xfrm>
          <a:prstGeom prst="roundRect">
            <a:avLst/>
          </a:prstGeom>
          <a:solidFill>
            <a:srgbClr val="8B1B63"/>
          </a:solidFill>
        </p:spPr>
        <p:txBody>
          <a:bodyPr wrap="square" rtlCol="0">
            <a:spAutoFit/>
          </a:bodyPr>
          <a:lstStyle/>
          <a:p>
            <a:r>
              <a:rPr lang="en-US" sz="2000" dirty="0">
                <a:solidFill>
                  <a:schemeClr val="bg1"/>
                </a:solidFill>
              </a:rPr>
              <a:t>~ 67% associated Asthma</a:t>
            </a:r>
          </a:p>
          <a:p>
            <a:r>
              <a:rPr lang="en-US" sz="2000" dirty="0">
                <a:solidFill>
                  <a:schemeClr val="bg1"/>
                </a:solidFill>
              </a:rPr>
              <a:t>~ 60% Severe Asthma</a:t>
            </a:r>
          </a:p>
        </p:txBody>
      </p:sp>
      <p:sp>
        <p:nvSpPr>
          <p:cNvPr id="6" name="TextBox 5">
            <a:extLst>
              <a:ext uri="{FF2B5EF4-FFF2-40B4-BE49-F238E27FC236}">
                <a16:creationId xmlns:a16="http://schemas.microsoft.com/office/drawing/2014/main" id="{C604BAB7-7789-C92C-F162-20EF32EE6EA3}"/>
              </a:ext>
            </a:extLst>
          </p:cNvPr>
          <p:cNvSpPr txBox="1"/>
          <p:nvPr/>
        </p:nvSpPr>
        <p:spPr>
          <a:xfrm>
            <a:off x="3816626" y="312301"/>
            <a:ext cx="3154017" cy="1123712"/>
          </a:xfrm>
          <a:prstGeom prst="roundRect">
            <a:avLst/>
          </a:prstGeom>
          <a:solidFill>
            <a:srgbClr val="8B1B63"/>
          </a:solidFill>
        </p:spPr>
        <p:txBody>
          <a:bodyPr wrap="square" rtlCol="0">
            <a:spAutoFit/>
          </a:bodyPr>
          <a:lstStyle/>
          <a:p>
            <a:r>
              <a:rPr lang="en-US" sz="2000" dirty="0">
                <a:solidFill>
                  <a:schemeClr val="bg1"/>
                </a:solidFill>
              </a:rPr>
              <a:t>~  Young Adults</a:t>
            </a:r>
          </a:p>
          <a:p>
            <a:r>
              <a:rPr lang="en-US" sz="2000" dirty="0">
                <a:solidFill>
                  <a:schemeClr val="bg1"/>
                </a:solidFill>
              </a:rPr>
              <a:t>~  Often with Asthma &amp; NP</a:t>
            </a:r>
          </a:p>
          <a:p>
            <a:r>
              <a:rPr lang="en-US" sz="2000" dirty="0">
                <a:solidFill>
                  <a:schemeClr val="bg1"/>
                </a:solidFill>
              </a:rPr>
              <a:t>~ TSLP is main driver</a:t>
            </a:r>
          </a:p>
        </p:txBody>
      </p:sp>
      <p:sp>
        <p:nvSpPr>
          <p:cNvPr id="7" name="TextBox 6">
            <a:extLst>
              <a:ext uri="{FF2B5EF4-FFF2-40B4-BE49-F238E27FC236}">
                <a16:creationId xmlns:a16="http://schemas.microsoft.com/office/drawing/2014/main" id="{DDF52466-C38F-224D-FFB3-ED359B28595B}"/>
              </a:ext>
            </a:extLst>
          </p:cNvPr>
          <p:cNvSpPr txBox="1"/>
          <p:nvPr/>
        </p:nvSpPr>
        <p:spPr>
          <a:xfrm>
            <a:off x="7805531" y="5659652"/>
            <a:ext cx="4088296" cy="1123712"/>
          </a:xfrm>
          <a:prstGeom prst="roundRect">
            <a:avLst/>
          </a:prstGeom>
          <a:solidFill>
            <a:srgbClr val="8B1B63"/>
          </a:solidFill>
        </p:spPr>
        <p:txBody>
          <a:bodyPr wrap="square" rtlCol="0">
            <a:spAutoFit/>
          </a:bodyPr>
          <a:lstStyle/>
          <a:p>
            <a:r>
              <a:rPr lang="en-US" sz="2000" dirty="0">
                <a:solidFill>
                  <a:schemeClr val="bg1"/>
                </a:solidFill>
              </a:rPr>
              <a:t>~  8-26% comorbid AERD </a:t>
            </a:r>
          </a:p>
          <a:p>
            <a:r>
              <a:rPr lang="en-US" sz="2000" dirty="0">
                <a:solidFill>
                  <a:schemeClr val="bg1"/>
                </a:solidFill>
              </a:rPr>
              <a:t>~  AERD in 7% Asthmatics</a:t>
            </a:r>
          </a:p>
          <a:p>
            <a:r>
              <a:rPr lang="en-US" sz="2000" dirty="0">
                <a:solidFill>
                  <a:schemeClr val="bg1"/>
                </a:solidFill>
              </a:rPr>
              <a:t>~  90% CRSwNP and AERD severe NP</a:t>
            </a:r>
          </a:p>
        </p:txBody>
      </p:sp>
      <p:sp>
        <p:nvSpPr>
          <p:cNvPr id="8" name="TextShape 2">
            <a:extLst>
              <a:ext uri="{FF2B5EF4-FFF2-40B4-BE49-F238E27FC236}">
                <a16:creationId xmlns:a16="http://schemas.microsoft.com/office/drawing/2014/main" id="{CAA9EDEB-5AE1-869A-AF6C-613F6FA29537}"/>
              </a:ext>
            </a:extLst>
          </p:cNvPr>
          <p:cNvSpPr txBox="1"/>
          <p:nvPr/>
        </p:nvSpPr>
        <p:spPr>
          <a:xfrm>
            <a:off x="480391" y="6579759"/>
            <a:ext cx="6672469" cy="407210"/>
          </a:xfrm>
          <a:prstGeom prst="rect">
            <a:avLst/>
          </a:prstGeom>
          <a:noFill/>
          <a:ln>
            <a:noFill/>
          </a:ln>
        </p:spPr>
        <p:txBody>
          <a:bodyPr lIns="90000" tIns="45000" rIns="90000" bIns="45000"/>
          <a:lstStyle/>
          <a:p>
            <a:r>
              <a:rPr lang="en-US" sz="1100" b="1" strike="noStrike" spc="-1" dirty="0"/>
              <a:t>Allergy, Volume: 77, Issue: 12, Pages: 3593-3605, First published: 06 September 2022, DOI: (10.1111/all.15507) </a:t>
            </a:r>
            <a:endParaRPr lang="en-US" sz="1100" b="0" strike="noStrike" spc="-1" dirty="0"/>
          </a:p>
        </p:txBody>
      </p:sp>
    </p:spTree>
    <p:extLst>
      <p:ext uri="{BB962C8B-B14F-4D97-AF65-F5344CB8AC3E}">
        <p14:creationId xmlns:p14="http://schemas.microsoft.com/office/powerpoint/2010/main" val="4011397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031C-A1F4-F46F-E040-C7FCC964541E}"/>
              </a:ext>
            </a:extLst>
          </p:cNvPr>
          <p:cNvSpPr>
            <a:spLocks noGrp="1"/>
          </p:cNvSpPr>
          <p:nvPr>
            <p:ph type="title"/>
          </p:nvPr>
        </p:nvSpPr>
        <p:spPr>
          <a:xfrm>
            <a:off x="0" y="0"/>
            <a:ext cx="12192000" cy="1325563"/>
          </a:xfrm>
          <a:solidFill>
            <a:schemeClr val="tx1"/>
          </a:solidFill>
        </p:spPr>
        <p:txBody>
          <a:bodyPr>
            <a:normAutofit/>
          </a:bodyPr>
          <a:lstStyle/>
          <a:p>
            <a:pPr algn="ctr"/>
            <a:r>
              <a:rPr lang="en-US" sz="4800" dirty="0">
                <a:solidFill>
                  <a:schemeClr val="bg1"/>
                </a:solidFill>
              </a:rPr>
              <a:t>Rationale for Biologicals : </a:t>
            </a:r>
            <a:r>
              <a:rPr lang="en-US" sz="4000" i="1" dirty="0">
                <a:solidFill>
                  <a:schemeClr val="bg1"/>
                </a:solidFill>
              </a:rPr>
              <a:t>Type 2 Inflammation</a:t>
            </a:r>
            <a:endParaRPr lang="en-US" sz="4800" i="1" dirty="0">
              <a:solidFill>
                <a:schemeClr val="bg1"/>
              </a:solidFill>
            </a:endParaRPr>
          </a:p>
        </p:txBody>
      </p:sp>
      <p:sp>
        <p:nvSpPr>
          <p:cNvPr id="4" name="TextShape 2">
            <a:extLst>
              <a:ext uri="{FF2B5EF4-FFF2-40B4-BE49-F238E27FC236}">
                <a16:creationId xmlns:a16="http://schemas.microsoft.com/office/drawing/2014/main" id="{746F70B2-592C-EC6B-E0B7-999215DEFFE2}"/>
              </a:ext>
            </a:extLst>
          </p:cNvPr>
          <p:cNvSpPr txBox="1"/>
          <p:nvPr/>
        </p:nvSpPr>
        <p:spPr>
          <a:xfrm>
            <a:off x="3081132" y="6565761"/>
            <a:ext cx="6672469" cy="407210"/>
          </a:xfrm>
          <a:prstGeom prst="rect">
            <a:avLst/>
          </a:prstGeom>
          <a:noFill/>
          <a:ln>
            <a:noFill/>
          </a:ln>
        </p:spPr>
        <p:txBody>
          <a:bodyPr lIns="90000" tIns="45000" rIns="90000" bIns="45000"/>
          <a:lstStyle/>
          <a:p>
            <a:r>
              <a:rPr lang="en-US" sz="1100" b="1" strike="noStrike" spc="-1" dirty="0"/>
              <a:t>Allergy, Volume: 77, Issue: 12, Pages: 3593-3605, First published: 06 September 2022, DOI: (10.1111/all.15507) </a:t>
            </a:r>
            <a:endParaRPr lang="en-US" sz="1100" b="0" strike="noStrike" spc="-1" dirty="0"/>
          </a:p>
        </p:txBody>
      </p:sp>
      <p:pic>
        <p:nvPicPr>
          <p:cNvPr id="5" name="Main graphic">
            <a:extLst>
              <a:ext uri="{FF2B5EF4-FFF2-40B4-BE49-F238E27FC236}">
                <a16:creationId xmlns:a16="http://schemas.microsoft.com/office/drawing/2014/main" id="{97A0BE4A-1827-7612-233B-CED5B372B1DF}"/>
              </a:ext>
            </a:extLst>
          </p:cNvPr>
          <p:cNvPicPr/>
          <p:nvPr/>
        </p:nvPicPr>
        <p:blipFill>
          <a:blip r:embed="rId2"/>
          <a:stretch/>
        </p:blipFill>
        <p:spPr>
          <a:xfrm>
            <a:off x="649358" y="1537251"/>
            <a:ext cx="10927398" cy="4955623"/>
          </a:xfrm>
          <a:prstGeom prst="rect">
            <a:avLst/>
          </a:prstGeom>
          <a:ln>
            <a:noFill/>
          </a:ln>
        </p:spPr>
      </p:pic>
    </p:spTree>
    <p:extLst>
      <p:ext uri="{BB962C8B-B14F-4D97-AF65-F5344CB8AC3E}">
        <p14:creationId xmlns:p14="http://schemas.microsoft.com/office/powerpoint/2010/main" val="421920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8E16-B35A-090E-89F8-F5BCCACC6520}"/>
              </a:ext>
            </a:extLst>
          </p:cNvPr>
          <p:cNvSpPr>
            <a:spLocks noGrp="1"/>
          </p:cNvSpPr>
          <p:nvPr>
            <p:ph type="title"/>
          </p:nvPr>
        </p:nvSpPr>
        <p:spPr>
          <a:xfrm>
            <a:off x="0" y="0"/>
            <a:ext cx="12192000" cy="1325563"/>
          </a:xfrm>
          <a:solidFill>
            <a:schemeClr val="tx1"/>
          </a:solidFill>
        </p:spPr>
        <p:txBody>
          <a:bodyPr/>
          <a:lstStyle/>
          <a:p>
            <a:pPr algn="ctr"/>
            <a:r>
              <a:rPr lang="en-US" dirty="0">
                <a:solidFill>
                  <a:schemeClr val="bg1"/>
                </a:solidFill>
              </a:rPr>
              <a:t>From Bench to Bedside : Biologicals in CRSwNP</a:t>
            </a:r>
          </a:p>
        </p:txBody>
      </p:sp>
      <p:graphicFrame>
        <p:nvGraphicFramePr>
          <p:cNvPr id="4" name="Content Placeholder 3">
            <a:extLst>
              <a:ext uri="{FF2B5EF4-FFF2-40B4-BE49-F238E27FC236}">
                <a16:creationId xmlns:a16="http://schemas.microsoft.com/office/drawing/2014/main" id="{8A799A54-A65E-4C76-1492-427E1B77CF9A}"/>
              </a:ext>
            </a:extLst>
          </p:cNvPr>
          <p:cNvGraphicFramePr>
            <a:graphicFrameLocks noGrp="1"/>
          </p:cNvGraphicFramePr>
          <p:nvPr>
            <p:ph idx="1"/>
            <p:extLst>
              <p:ext uri="{D42A27DB-BD31-4B8C-83A1-F6EECF244321}">
                <p14:modId xmlns:p14="http://schemas.microsoft.com/office/powerpoint/2010/main" val="1254540227"/>
              </p:ext>
            </p:extLst>
          </p:nvPr>
        </p:nvGraphicFramePr>
        <p:xfrm>
          <a:off x="585354" y="1559951"/>
          <a:ext cx="11021292" cy="4799247"/>
        </p:xfrm>
        <a:graphic>
          <a:graphicData uri="http://schemas.openxmlformats.org/drawingml/2006/table">
            <a:tbl>
              <a:tblPr firstRow="1" bandRow="1">
                <a:tableStyleId>{21E4AEA4-8DFA-4A89-87EB-49C32662AFE0}</a:tableStyleId>
              </a:tblPr>
              <a:tblGrid>
                <a:gridCol w="1817019">
                  <a:extLst>
                    <a:ext uri="{9D8B030D-6E8A-4147-A177-3AD203B41FA5}">
                      <a16:colId xmlns:a16="http://schemas.microsoft.com/office/drawing/2014/main" val="1732695609"/>
                    </a:ext>
                  </a:extLst>
                </a:gridCol>
                <a:gridCol w="2141918">
                  <a:extLst>
                    <a:ext uri="{9D8B030D-6E8A-4147-A177-3AD203B41FA5}">
                      <a16:colId xmlns:a16="http://schemas.microsoft.com/office/drawing/2014/main" val="3489737725"/>
                    </a:ext>
                  </a:extLst>
                </a:gridCol>
                <a:gridCol w="2118585">
                  <a:extLst>
                    <a:ext uri="{9D8B030D-6E8A-4147-A177-3AD203B41FA5}">
                      <a16:colId xmlns:a16="http://schemas.microsoft.com/office/drawing/2014/main" val="2877170206"/>
                    </a:ext>
                  </a:extLst>
                </a:gridCol>
                <a:gridCol w="2471885">
                  <a:extLst>
                    <a:ext uri="{9D8B030D-6E8A-4147-A177-3AD203B41FA5}">
                      <a16:colId xmlns:a16="http://schemas.microsoft.com/office/drawing/2014/main" val="487738835"/>
                    </a:ext>
                  </a:extLst>
                </a:gridCol>
                <a:gridCol w="2471885">
                  <a:extLst>
                    <a:ext uri="{9D8B030D-6E8A-4147-A177-3AD203B41FA5}">
                      <a16:colId xmlns:a16="http://schemas.microsoft.com/office/drawing/2014/main" val="3662053500"/>
                    </a:ext>
                  </a:extLst>
                </a:gridCol>
              </a:tblGrid>
              <a:tr h="867327">
                <a:tc>
                  <a:txBody>
                    <a:bodyPr/>
                    <a:lstStyle/>
                    <a:p>
                      <a:r>
                        <a:rPr lang="en-US" sz="2400" dirty="0"/>
                        <a:t>Biologicals</a:t>
                      </a:r>
                    </a:p>
                  </a:txBody>
                  <a:tcPr>
                    <a:solidFill>
                      <a:srgbClr val="8B1B63"/>
                    </a:solidFill>
                  </a:tcPr>
                </a:tc>
                <a:tc>
                  <a:txBody>
                    <a:bodyPr/>
                    <a:lstStyle/>
                    <a:p>
                      <a:r>
                        <a:rPr lang="en-US" sz="2200" dirty="0"/>
                        <a:t>Clinical Trials</a:t>
                      </a:r>
                    </a:p>
                  </a:txBody>
                  <a:tcPr>
                    <a:solidFill>
                      <a:srgbClr val="8B1B63"/>
                    </a:solidFill>
                  </a:tcPr>
                </a:tc>
                <a:tc>
                  <a:txBody>
                    <a:bodyPr/>
                    <a:lstStyle/>
                    <a:p>
                      <a:r>
                        <a:rPr lang="en-US" sz="2200" dirty="0"/>
                        <a:t>Results</a:t>
                      </a:r>
                    </a:p>
                  </a:txBody>
                  <a:tcPr>
                    <a:solidFill>
                      <a:srgbClr val="8B1B63"/>
                    </a:solidFill>
                  </a:tcPr>
                </a:tc>
                <a:tc>
                  <a:txBody>
                    <a:bodyPr/>
                    <a:lstStyle/>
                    <a:p>
                      <a:r>
                        <a:rPr lang="en-US" sz="2200" dirty="0"/>
                        <a:t>Interpretation</a:t>
                      </a:r>
                    </a:p>
                  </a:txBody>
                  <a:tcPr>
                    <a:solidFill>
                      <a:srgbClr val="8B1B63"/>
                    </a:solidFill>
                  </a:tcPr>
                </a:tc>
                <a:tc>
                  <a:txBody>
                    <a:bodyPr/>
                    <a:lstStyle/>
                    <a:p>
                      <a:r>
                        <a:rPr lang="en-US" sz="2200" dirty="0"/>
                        <a:t>Subgroup Inference</a:t>
                      </a:r>
                    </a:p>
                  </a:txBody>
                  <a:tcPr>
                    <a:solidFill>
                      <a:srgbClr val="8B1B63"/>
                    </a:solidFill>
                  </a:tcPr>
                </a:tc>
                <a:extLst>
                  <a:ext uri="{0D108BD9-81ED-4DB2-BD59-A6C34878D82A}">
                    <a16:rowId xmlns:a16="http://schemas.microsoft.com/office/drawing/2014/main" val="476196832"/>
                  </a:ext>
                </a:extLst>
              </a:tr>
              <a:tr h="867327">
                <a:tc>
                  <a:txBody>
                    <a:bodyPr/>
                    <a:lstStyle/>
                    <a:p>
                      <a:r>
                        <a:rPr lang="en-US" dirty="0"/>
                        <a:t>Omalizumab</a:t>
                      </a:r>
                    </a:p>
                  </a:txBody>
                  <a:tcPr>
                    <a:solidFill>
                      <a:schemeClr val="bg2"/>
                    </a:solidFill>
                  </a:tcPr>
                </a:tc>
                <a:tc>
                  <a:txBody>
                    <a:bodyPr/>
                    <a:lstStyle/>
                    <a:p>
                      <a:r>
                        <a:rPr lang="en-US" dirty="0"/>
                        <a:t>POLYP 1 &amp; POLYP 2 (Phase-III)</a:t>
                      </a:r>
                    </a:p>
                    <a:p>
                      <a:r>
                        <a:rPr lang="en-US" dirty="0"/>
                        <a:t>Extension trial</a:t>
                      </a:r>
                    </a:p>
                    <a:p>
                      <a:r>
                        <a:rPr lang="en-US" dirty="0"/>
                        <a:t>Sug group Analysis </a:t>
                      </a:r>
                    </a:p>
                  </a:txBody>
                  <a:tcPr>
                    <a:solidFill>
                      <a:schemeClr val="bg2"/>
                    </a:solidFill>
                  </a:tcPr>
                </a:tc>
                <a:tc>
                  <a:txBody>
                    <a:bodyPr/>
                    <a:lstStyle/>
                    <a:p>
                      <a:r>
                        <a:rPr lang="en-US" dirty="0"/>
                        <a:t>Endoscopic, Clinical &amp; and Patient-oriented Outcomes </a:t>
                      </a:r>
                    </a:p>
                  </a:txBody>
                  <a:tcPr>
                    <a:solidFill>
                      <a:schemeClr val="bg2"/>
                    </a:solidFill>
                  </a:tcPr>
                </a:tc>
                <a:tc>
                  <a:txBody>
                    <a:bodyPr/>
                    <a:lstStyle/>
                    <a:p>
                      <a:r>
                        <a:rPr lang="en-US" dirty="0"/>
                        <a:t>Extension study showed full benefit after &gt; 6 months of T/t</a:t>
                      </a:r>
                    </a:p>
                  </a:txBody>
                  <a:tcPr>
                    <a:solidFill>
                      <a:schemeClr val="bg2"/>
                    </a:solidFill>
                  </a:tcPr>
                </a:tc>
                <a:tc>
                  <a:txBody>
                    <a:bodyPr/>
                    <a:lstStyle/>
                    <a:p>
                      <a:r>
                        <a:rPr lang="en-US" dirty="0"/>
                        <a:t>Benefits irrespective of Eosinophilia, Aspirin sensitivity or Asthma status (N-ERD improved)</a:t>
                      </a:r>
                    </a:p>
                  </a:txBody>
                  <a:tcPr>
                    <a:solidFill>
                      <a:schemeClr val="bg2"/>
                    </a:solidFill>
                  </a:tcPr>
                </a:tc>
                <a:extLst>
                  <a:ext uri="{0D108BD9-81ED-4DB2-BD59-A6C34878D82A}">
                    <a16:rowId xmlns:a16="http://schemas.microsoft.com/office/drawing/2014/main" val="783423263"/>
                  </a:ext>
                </a:extLst>
              </a:tr>
              <a:tr h="867327">
                <a:tc>
                  <a:txBody>
                    <a:bodyPr/>
                    <a:lstStyle/>
                    <a:p>
                      <a:r>
                        <a:rPr lang="en-US" dirty="0"/>
                        <a:t>Dupulimab</a:t>
                      </a:r>
                    </a:p>
                  </a:txBody>
                  <a:tcPr>
                    <a:solidFill>
                      <a:schemeClr val="bg2"/>
                    </a:solidFill>
                  </a:tcPr>
                </a:tc>
                <a:tc>
                  <a:txBody>
                    <a:bodyPr/>
                    <a:lstStyle/>
                    <a:p>
                      <a:r>
                        <a:rPr lang="en-US" dirty="0"/>
                        <a:t>LIBERTY NP, SINUS 24 and SINUS 52</a:t>
                      </a:r>
                    </a:p>
                  </a:txBody>
                  <a:tcPr>
                    <a:solidFill>
                      <a:schemeClr val="bg2"/>
                    </a:solidFill>
                  </a:tcPr>
                </a:tc>
                <a:tc>
                  <a:txBody>
                    <a:bodyPr/>
                    <a:lstStyle/>
                    <a:p>
                      <a:r>
                        <a:rPr lang="en-US" dirty="0"/>
                        <a:t>Improved nasal polyp, nasal congestion, smell</a:t>
                      </a:r>
                    </a:p>
                  </a:txBody>
                  <a:tcPr>
                    <a:solidFill>
                      <a:schemeClr val="bg2"/>
                    </a:solidFill>
                  </a:tcPr>
                </a:tc>
                <a:tc>
                  <a:txBody>
                    <a:bodyPr/>
                    <a:lstStyle/>
                    <a:p>
                      <a:r>
                        <a:rPr lang="en-US" dirty="0"/>
                        <a:t>Improvement seen in 4-8 weeks, continued @52 weeks</a:t>
                      </a:r>
                    </a:p>
                  </a:txBody>
                  <a:tcPr>
                    <a:solidFill>
                      <a:schemeClr val="bg2"/>
                    </a:solidFill>
                  </a:tcPr>
                </a:tc>
                <a:tc>
                  <a:txBody>
                    <a:bodyPr/>
                    <a:lstStyle/>
                    <a:p>
                      <a:r>
                        <a:rPr lang="en-US" dirty="0"/>
                        <a:t>Improvement irrespective of level of eosinophilia</a:t>
                      </a:r>
                    </a:p>
                  </a:txBody>
                  <a:tcPr>
                    <a:solidFill>
                      <a:schemeClr val="bg2"/>
                    </a:solidFill>
                  </a:tcPr>
                </a:tc>
                <a:extLst>
                  <a:ext uri="{0D108BD9-81ED-4DB2-BD59-A6C34878D82A}">
                    <a16:rowId xmlns:a16="http://schemas.microsoft.com/office/drawing/2014/main" val="658551941"/>
                  </a:ext>
                </a:extLst>
              </a:tr>
              <a:tr h="867327">
                <a:tc>
                  <a:txBody>
                    <a:bodyPr/>
                    <a:lstStyle/>
                    <a:p>
                      <a:r>
                        <a:rPr lang="en-US" dirty="0"/>
                        <a:t>Mepolizumab</a:t>
                      </a:r>
                    </a:p>
                  </a:txBody>
                  <a:tcPr>
                    <a:solidFill>
                      <a:schemeClr val="bg2"/>
                    </a:solidFill>
                  </a:tcPr>
                </a:tc>
                <a:tc>
                  <a:txBody>
                    <a:bodyPr/>
                    <a:lstStyle/>
                    <a:p>
                      <a:r>
                        <a:rPr lang="en-US" dirty="0"/>
                        <a:t>SYNAPSE Phase 3 &amp; 1 Prospective study</a:t>
                      </a:r>
                    </a:p>
                  </a:txBody>
                  <a:tcPr>
                    <a:solidFill>
                      <a:schemeClr val="bg2"/>
                    </a:solidFill>
                  </a:tcPr>
                </a:tc>
                <a:tc>
                  <a:txBody>
                    <a:bodyPr/>
                    <a:lstStyle/>
                    <a:p>
                      <a:r>
                        <a:rPr lang="en-US" dirty="0"/>
                        <a:t>Improved nasal obstruction, ↓</a:t>
                      </a:r>
                      <a:r>
                        <a:rPr lang="en-IN" sz="1800" b="0" i="0" u="none" strike="noStrike" kern="1200" dirty="0">
                          <a:solidFill>
                            <a:schemeClr val="dk1"/>
                          </a:solidFill>
                          <a:effectLst/>
                          <a:latin typeface="+mn-lt"/>
                          <a:ea typeface="+mn-ea"/>
                          <a:cs typeface="+mn-cs"/>
                        </a:rPr>
                        <a:t> need for sinus surgery</a:t>
                      </a:r>
                      <a:endParaRPr lang="en-US" dirty="0"/>
                    </a:p>
                  </a:txBody>
                  <a:tcPr>
                    <a:solidFill>
                      <a:schemeClr val="bg2"/>
                    </a:solidFill>
                  </a:tcPr>
                </a:tc>
                <a:tc>
                  <a:txBody>
                    <a:bodyPr/>
                    <a:lstStyle/>
                    <a:p>
                      <a:r>
                        <a:rPr lang="en-IN" dirty="0"/>
                        <a:t>Need for OCS and AES decreased</a:t>
                      </a:r>
                      <a:endParaRPr lang="en-US" dirty="0"/>
                    </a:p>
                  </a:txBody>
                  <a:tcPr>
                    <a:solidFill>
                      <a:schemeClr val="bg2"/>
                    </a:solidFill>
                  </a:tcPr>
                </a:tc>
                <a:tc>
                  <a:txBody>
                    <a:bodyPr/>
                    <a:lstStyle/>
                    <a:p>
                      <a:r>
                        <a:rPr lang="en-US" dirty="0"/>
                        <a:t>Improvement irrespective of comorbid SA or N-ERD</a:t>
                      </a:r>
                    </a:p>
                  </a:txBody>
                  <a:tcPr>
                    <a:solidFill>
                      <a:schemeClr val="bg2"/>
                    </a:solidFill>
                  </a:tcPr>
                </a:tc>
                <a:extLst>
                  <a:ext uri="{0D108BD9-81ED-4DB2-BD59-A6C34878D82A}">
                    <a16:rowId xmlns:a16="http://schemas.microsoft.com/office/drawing/2014/main" val="2787793312"/>
                  </a:ext>
                </a:extLst>
              </a:tr>
              <a:tr h="867327">
                <a:tc>
                  <a:txBody>
                    <a:bodyPr/>
                    <a:lstStyle/>
                    <a:p>
                      <a:r>
                        <a:rPr lang="en-US" dirty="0"/>
                        <a:t>Benralizumab</a:t>
                      </a:r>
                    </a:p>
                  </a:txBody>
                  <a:tcPr>
                    <a:solidFill>
                      <a:schemeClr val="bg2"/>
                    </a:solidFill>
                  </a:tcPr>
                </a:tc>
                <a:tc>
                  <a:txBody>
                    <a:bodyPr/>
                    <a:lstStyle/>
                    <a:p>
                      <a:r>
                        <a:rPr lang="en-US" dirty="0"/>
                        <a:t>OSTRO, ANDHI and Post Hoc analysis</a:t>
                      </a:r>
                    </a:p>
                  </a:txBody>
                  <a:tcPr>
                    <a:solidFill>
                      <a:schemeClr val="bg2"/>
                    </a:solidFill>
                  </a:tcPr>
                </a:tc>
                <a:tc>
                  <a:txBody>
                    <a:bodyPr/>
                    <a:lstStyle/>
                    <a:p>
                      <a:r>
                        <a:rPr lang="en-US" dirty="0"/>
                        <a:t>Improved nasal polyp and symptoms improved</a:t>
                      </a:r>
                    </a:p>
                  </a:txBody>
                  <a:tcPr>
                    <a:solidFill>
                      <a:schemeClr val="bg2"/>
                    </a:solidFill>
                  </a:tcPr>
                </a:tc>
                <a:tc>
                  <a:txBody>
                    <a:bodyPr/>
                    <a:lstStyle/>
                    <a:p>
                      <a:r>
                        <a:rPr lang="en-US" dirty="0"/>
                        <a:t>Improved eosinophilic asthma and NP, </a:t>
                      </a:r>
                    </a:p>
                  </a:txBody>
                  <a:tcPr>
                    <a:solidFill>
                      <a:schemeClr val="bg2"/>
                    </a:solidFill>
                  </a:tcPr>
                </a:tc>
                <a:tc>
                  <a:txBody>
                    <a:bodyPr/>
                    <a:lstStyle/>
                    <a:p>
                      <a:r>
                        <a:rPr lang="en-US" dirty="0"/>
                        <a:t>NP scores improve </a:t>
                      </a:r>
                    </a:p>
                  </a:txBody>
                  <a:tcPr>
                    <a:solidFill>
                      <a:schemeClr val="bg2"/>
                    </a:solidFill>
                  </a:tcPr>
                </a:tc>
                <a:extLst>
                  <a:ext uri="{0D108BD9-81ED-4DB2-BD59-A6C34878D82A}">
                    <a16:rowId xmlns:a16="http://schemas.microsoft.com/office/drawing/2014/main" val="3148097691"/>
                  </a:ext>
                </a:extLst>
              </a:tr>
            </a:tbl>
          </a:graphicData>
        </a:graphic>
      </p:graphicFrame>
      <p:sp>
        <p:nvSpPr>
          <p:cNvPr id="6" name="TextBox 5">
            <a:extLst>
              <a:ext uri="{FF2B5EF4-FFF2-40B4-BE49-F238E27FC236}">
                <a16:creationId xmlns:a16="http://schemas.microsoft.com/office/drawing/2014/main" id="{029B1C06-68DA-9A08-3183-5F2F453DDD3F}"/>
              </a:ext>
            </a:extLst>
          </p:cNvPr>
          <p:cNvSpPr txBox="1"/>
          <p:nvPr/>
        </p:nvSpPr>
        <p:spPr>
          <a:xfrm>
            <a:off x="5195454" y="6464026"/>
            <a:ext cx="2632364" cy="338554"/>
          </a:xfrm>
          <a:prstGeom prst="rect">
            <a:avLst/>
          </a:prstGeom>
          <a:noFill/>
        </p:spPr>
        <p:txBody>
          <a:bodyPr wrap="square">
            <a:spAutoFit/>
          </a:bodyPr>
          <a:lstStyle/>
          <a:p>
            <a:r>
              <a:rPr lang="en-IN" sz="1600" b="0" i="0" u="none" strike="noStrike" dirty="0">
                <a:effectLst/>
              </a:rPr>
              <a:t>Allergy. 2022;77:3593–3605.</a:t>
            </a:r>
            <a:endParaRPr lang="en-US" sz="1600" dirty="0"/>
          </a:p>
        </p:txBody>
      </p:sp>
    </p:spTree>
    <p:extLst>
      <p:ext uri="{BB962C8B-B14F-4D97-AF65-F5344CB8AC3E}">
        <p14:creationId xmlns:p14="http://schemas.microsoft.com/office/powerpoint/2010/main" val="291317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B54C-412E-6D9D-1B61-2436645DEF93}"/>
              </a:ext>
            </a:extLst>
          </p:cNvPr>
          <p:cNvSpPr>
            <a:spLocks noGrp="1"/>
          </p:cNvSpPr>
          <p:nvPr>
            <p:ph type="title"/>
          </p:nvPr>
        </p:nvSpPr>
        <p:spPr>
          <a:xfrm>
            <a:off x="0" y="-7641"/>
            <a:ext cx="12192000" cy="1325563"/>
          </a:xfrm>
          <a:solidFill>
            <a:schemeClr val="tx1"/>
          </a:solidFill>
        </p:spPr>
        <p:txBody>
          <a:bodyPr/>
          <a:lstStyle/>
          <a:p>
            <a:pPr algn="ctr"/>
            <a:r>
              <a:rPr lang="en-US" dirty="0">
                <a:solidFill>
                  <a:schemeClr val="bg1"/>
                </a:solidFill>
              </a:rPr>
              <a:t>Chronic Spontaneous Urticaria : Omalizumab</a:t>
            </a:r>
          </a:p>
        </p:txBody>
      </p:sp>
      <p:pic>
        <p:nvPicPr>
          <p:cNvPr id="4" name="Picture 9">
            <a:extLst>
              <a:ext uri="{FF2B5EF4-FFF2-40B4-BE49-F238E27FC236}">
                <a16:creationId xmlns:a16="http://schemas.microsoft.com/office/drawing/2014/main" id="{3EAF184C-D5F5-B8EC-F614-D6EB0BC4CC7D}"/>
              </a:ext>
            </a:extLst>
          </p:cNvPr>
          <p:cNvPicPr>
            <a:picLocks noChangeAspect="1"/>
          </p:cNvPicPr>
          <p:nvPr/>
        </p:nvPicPr>
        <p:blipFill>
          <a:blip r:embed="rId3">
            <a:lum/>
          </a:blip>
          <a:srcRect/>
          <a:stretch>
            <a:fillRect/>
          </a:stretch>
        </p:blipFill>
        <p:spPr bwMode="white">
          <a:xfrm>
            <a:off x="103908" y="1565780"/>
            <a:ext cx="8630811" cy="4707715"/>
          </a:xfrm>
          <a:prstGeom prst="rect">
            <a:avLst/>
          </a:prstGeom>
          <a:ln>
            <a:headEnd type="none"/>
            <a:tailEnd type="none"/>
          </a:ln>
        </p:spPr>
      </p:pic>
      <p:sp>
        <p:nvSpPr>
          <p:cNvPr id="6" name="Frame 5">
            <a:extLst>
              <a:ext uri="{FF2B5EF4-FFF2-40B4-BE49-F238E27FC236}">
                <a16:creationId xmlns:a16="http://schemas.microsoft.com/office/drawing/2014/main" id="{8CF32F8C-2FCD-4A32-9744-07D45F210D22}"/>
              </a:ext>
            </a:extLst>
          </p:cNvPr>
          <p:cNvSpPr/>
          <p:nvPr/>
        </p:nvSpPr>
        <p:spPr>
          <a:xfrm>
            <a:off x="2022764" y="2910481"/>
            <a:ext cx="2119745" cy="609600"/>
          </a:xfrm>
          <a:prstGeom prst="frame">
            <a:avLst/>
          </a:prstGeom>
          <a:solidFill>
            <a:srgbClr val="8B1B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a:extLst>
              <a:ext uri="{FF2B5EF4-FFF2-40B4-BE49-F238E27FC236}">
                <a16:creationId xmlns:a16="http://schemas.microsoft.com/office/drawing/2014/main" id="{DBD520A8-4F92-CBF8-5841-1BB5330C4EB3}"/>
              </a:ext>
            </a:extLst>
          </p:cNvPr>
          <p:cNvSpPr/>
          <p:nvPr/>
        </p:nvSpPr>
        <p:spPr>
          <a:xfrm>
            <a:off x="8513905" y="1938546"/>
            <a:ext cx="3387151" cy="37133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t>3 RCT’s</a:t>
            </a:r>
          </a:p>
          <a:p>
            <a:pPr marL="342900" indent="-342900">
              <a:buFont typeface="Arial" panose="020B0604020202020204" pitchFamily="34" charset="0"/>
              <a:buChar char="•"/>
            </a:pPr>
            <a:r>
              <a:rPr lang="en-US" sz="2000" dirty="0"/>
              <a:t>Each had 300+ patients of Anti-histamine Resistant CIU</a:t>
            </a:r>
          </a:p>
          <a:p>
            <a:pPr marL="285750" indent="-285750">
              <a:buFont typeface="Arial" panose="020B0604020202020204" pitchFamily="34" charset="0"/>
              <a:buChar char="•"/>
            </a:pPr>
            <a:r>
              <a:rPr lang="en-US" sz="2000" dirty="0"/>
              <a:t>75-300 mg Omalizumab/ month vs Placebo</a:t>
            </a:r>
          </a:p>
          <a:p>
            <a:pPr marL="285750" indent="-285750">
              <a:buFont typeface="Arial" panose="020B0604020202020204" pitchFamily="34" charset="0"/>
              <a:buChar char="•"/>
            </a:pPr>
            <a:r>
              <a:rPr lang="en-US" sz="2000" dirty="0"/>
              <a:t>Omalizumab is safe and effective in AH R – CIU</a:t>
            </a:r>
          </a:p>
          <a:p>
            <a:pPr marL="285750" indent="-285750">
              <a:buFont typeface="Arial" panose="020B0604020202020204" pitchFamily="34" charset="0"/>
              <a:buChar char="•"/>
            </a:pPr>
            <a:r>
              <a:rPr lang="en-US" sz="2000" dirty="0"/>
              <a:t>Start 300mg/month  &amp; up to 600 mg twice a month</a:t>
            </a:r>
          </a:p>
        </p:txBody>
      </p:sp>
      <p:sp>
        <p:nvSpPr>
          <p:cNvPr id="9" name="TextBox 8">
            <a:extLst>
              <a:ext uri="{FF2B5EF4-FFF2-40B4-BE49-F238E27FC236}">
                <a16:creationId xmlns:a16="http://schemas.microsoft.com/office/drawing/2014/main" id="{932C3337-C2C7-C8AB-0C5F-CF966F9A1C9B}"/>
              </a:ext>
            </a:extLst>
          </p:cNvPr>
          <p:cNvSpPr txBox="1"/>
          <p:nvPr/>
        </p:nvSpPr>
        <p:spPr>
          <a:xfrm>
            <a:off x="967513" y="6042205"/>
            <a:ext cx="9275619" cy="510778"/>
          </a:xfrm>
          <a:prstGeom prst="roundRect">
            <a:avLst/>
          </a:prstGeom>
          <a:solidFill>
            <a:srgbClr val="8B1B63"/>
          </a:solidFill>
        </p:spPr>
        <p:txBody>
          <a:bodyPr wrap="square">
            <a:spAutoFit/>
          </a:bodyPr>
          <a:lstStyle/>
          <a:p>
            <a:r>
              <a:rPr lang="en-IN" sz="2400" dirty="0">
                <a:solidFill>
                  <a:schemeClr val="bg1"/>
                </a:solidFill>
              </a:rPr>
              <a:t>c</a:t>
            </a:r>
            <a:r>
              <a:rPr lang="en-IN" sz="2400" b="0" i="0" u="none" strike="noStrike" dirty="0">
                <a:solidFill>
                  <a:schemeClr val="bg1"/>
                </a:solidFill>
                <a:effectLst/>
              </a:rPr>
              <a:t>omplete and Partial response rates of 72.2% and 17.8%, respectively</a:t>
            </a:r>
            <a:endParaRPr lang="en-US" sz="2400" dirty="0">
              <a:solidFill>
                <a:schemeClr val="bg1"/>
              </a:solidFill>
            </a:endParaRPr>
          </a:p>
        </p:txBody>
      </p:sp>
      <p:sp>
        <p:nvSpPr>
          <p:cNvPr id="11" name="TextBox 10">
            <a:extLst>
              <a:ext uri="{FF2B5EF4-FFF2-40B4-BE49-F238E27FC236}">
                <a16:creationId xmlns:a16="http://schemas.microsoft.com/office/drawing/2014/main" id="{4E6FAE33-EF8F-009E-E1E8-05B4F98234F7}"/>
              </a:ext>
            </a:extLst>
          </p:cNvPr>
          <p:cNvSpPr txBox="1"/>
          <p:nvPr/>
        </p:nvSpPr>
        <p:spPr>
          <a:xfrm>
            <a:off x="6395032" y="6521353"/>
            <a:ext cx="5506024" cy="307777"/>
          </a:xfrm>
          <a:prstGeom prst="rect">
            <a:avLst/>
          </a:prstGeom>
          <a:noFill/>
        </p:spPr>
        <p:txBody>
          <a:bodyPr wrap="square">
            <a:spAutoFit/>
          </a:bodyPr>
          <a:lstStyle/>
          <a:p>
            <a:r>
              <a:rPr lang="en-IN" sz="1400" b="0" i="0" u="none" strike="noStrike" dirty="0" err="1">
                <a:solidFill>
                  <a:srgbClr val="353535"/>
                </a:solidFill>
                <a:effectLst/>
              </a:rPr>
              <a:t>Mustari</a:t>
            </a:r>
            <a:r>
              <a:rPr lang="en-IN" sz="1400" b="0" i="0" u="none" strike="noStrike" dirty="0">
                <a:solidFill>
                  <a:srgbClr val="353535"/>
                </a:solidFill>
                <a:effectLst/>
              </a:rPr>
              <a:t>, Indian Dermatology Online Journal 14(1):p 9-20, Jan–Feb 2023. </a:t>
            </a:r>
            <a:endParaRPr lang="en-US" sz="1400" dirty="0"/>
          </a:p>
        </p:txBody>
      </p:sp>
    </p:spTree>
    <p:extLst>
      <p:ext uri="{BB962C8B-B14F-4D97-AF65-F5344CB8AC3E}">
        <p14:creationId xmlns:p14="http://schemas.microsoft.com/office/powerpoint/2010/main" val="276419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F64C585-8850-847F-872E-AEB668D7EF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Atopic Dermatitis : Biologicals - Dupulimab</a:t>
            </a:r>
          </a:p>
        </p:txBody>
      </p:sp>
      <p:pic>
        <p:nvPicPr>
          <p:cNvPr id="9" name="Content Placeholder 8" descr="A diagram of a cell membrane&#10;&#10;Description automatically generated">
            <a:extLst>
              <a:ext uri="{FF2B5EF4-FFF2-40B4-BE49-F238E27FC236}">
                <a16:creationId xmlns:a16="http://schemas.microsoft.com/office/drawing/2014/main" id="{CE5FA312-DE4A-F85B-1EA1-DF37C75DCB7E}"/>
              </a:ext>
            </a:extLst>
          </p:cNvPr>
          <p:cNvPicPr>
            <a:picLocks noGrp="1" noChangeAspect="1"/>
          </p:cNvPicPr>
          <p:nvPr>
            <p:ph sz="half" idx="2"/>
          </p:nvPr>
        </p:nvPicPr>
        <p:blipFill>
          <a:blip r:embed="rId3"/>
          <a:stretch>
            <a:fillRect/>
          </a:stretch>
        </p:blipFill>
        <p:spPr>
          <a:xfrm>
            <a:off x="4693878" y="93408"/>
            <a:ext cx="6780700" cy="4424405"/>
          </a:xfrm>
          <a:prstGeom prst="rect">
            <a:avLst/>
          </a:prstGeom>
        </p:spPr>
      </p:pic>
      <p:sp>
        <p:nvSpPr>
          <p:cNvPr id="11" name="TextBox 10">
            <a:extLst>
              <a:ext uri="{FF2B5EF4-FFF2-40B4-BE49-F238E27FC236}">
                <a16:creationId xmlns:a16="http://schemas.microsoft.com/office/drawing/2014/main" id="{3AD2E2E9-B58E-ADB8-B394-B5283970EB4B}"/>
              </a:ext>
            </a:extLst>
          </p:cNvPr>
          <p:cNvSpPr txBox="1"/>
          <p:nvPr/>
        </p:nvSpPr>
        <p:spPr>
          <a:xfrm>
            <a:off x="5043054" y="4479225"/>
            <a:ext cx="6219373" cy="2145268"/>
          </a:xfrm>
          <a:prstGeom prst="roundRect">
            <a:avLst/>
          </a:prstGeom>
          <a:solidFill>
            <a:srgbClr val="8B1B63"/>
          </a:solidFill>
        </p:spPr>
        <p:txBody>
          <a:bodyPr wrap="square">
            <a:spAutoFit/>
          </a:bodyPr>
          <a:lstStyle/>
          <a:p>
            <a:pPr marL="285750" indent="-285750">
              <a:buFont typeface="Arial" panose="020B0604020202020204" pitchFamily="34" charset="0"/>
              <a:buChar char="•"/>
            </a:pPr>
            <a:r>
              <a:rPr lang="en-IN" sz="2400" dirty="0">
                <a:solidFill>
                  <a:schemeClr val="bg1"/>
                </a:solidFill>
              </a:rPr>
              <a:t>M</a:t>
            </a:r>
            <a:r>
              <a:rPr lang="en-IN" sz="2400" b="0" i="0" u="none" strike="noStrike" dirty="0">
                <a:solidFill>
                  <a:schemeClr val="bg1"/>
                </a:solidFill>
                <a:effectLst/>
              </a:rPr>
              <a:t>ost common inflammatory skin disorder</a:t>
            </a:r>
          </a:p>
          <a:p>
            <a:pPr marL="285750" indent="-285750">
              <a:buFont typeface="Arial" panose="020B0604020202020204" pitchFamily="34" charset="0"/>
              <a:buChar char="•"/>
            </a:pPr>
            <a:r>
              <a:rPr lang="en-IN" sz="2400" dirty="0">
                <a:solidFill>
                  <a:schemeClr val="bg1"/>
                </a:solidFill>
              </a:rPr>
              <a:t>A</a:t>
            </a:r>
            <a:r>
              <a:rPr lang="en-IN" sz="2400" b="0" i="0" u="none" strike="noStrike" dirty="0">
                <a:solidFill>
                  <a:schemeClr val="bg1"/>
                </a:solidFill>
                <a:effectLst/>
              </a:rPr>
              <a:t>ffects people of all ages and ethnicities </a:t>
            </a:r>
          </a:p>
          <a:p>
            <a:pPr marL="285750" indent="-285750">
              <a:buFont typeface="Arial" panose="020B0604020202020204" pitchFamily="34" charset="0"/>
              <a:buChar char="•"/>
            </a:pPr>
            <a:r>
              <a:rPr lang="en-IN" sz="2400" dirty="0">
                <a:solidFill>
                  <a:schemeClr val="bg1"/>
                </a:solidFill>
              </a:rPr>
              <a:t>T</a:t>
            </a:r>
            <a:r>
              <a:rPr lang="en-IN" sz="2400" b="0" i="0" u="none" strike="noStrike" dirty="0">
                <a:solidFill>
                  <a:schemeClr val="bg1"/>
                </a:solidFill>
                <a:effectLst/>
              </a:rPr>
              <a:t>ypical age-dependent clinical features</a:t>
            </a:r>
          </a:p>
          <a:p>
            <a:pPr marL="285750" indent="-285750">
              <a:buFont typeface="Arial" panose="020B0604020202020204" pitchFamily="34" charset="0"/>
              <a:buChar char="•"/>
            </a:pPr>
            <a:r>
              <a:rPr lang="en-IN" sz="2400" dirty="0">
                <a:solidFill>
                  <a:schemeClr val="bg1"/>
                </a:solidFill>
              </a:rPr>
              <a:t>S</a:t>
            </a:r>
            <a:r>
              <a:rPr lang="en-IN" sz="2400" b="0" i="0" u="none" strike="noStrike" dirty="0">
                <a:solidFill>
                  <a:schemeClr val="bg1"/>
                </a:solidFill>
                <a:effectLst/>
              </a:rPr>
              <a:t>ubstantial individual suffering </a:t>
            </a:r>
          </a:p>
          <a:p>
            <a:pPr marL="285750" indent="-285750">
              <a:buFont typeface="Arial" panose="020B0604020202020204" pitchFamily="34" charset="0"/>
              <a:buChar char="•"/>
            </a:pPr>
            <a:r>
              <a:rPr lang="en-IN" sz="2400" dirty="0">
                <a:solidFill>
                  <a:schemeClr val="bg1"/>
                </a:solidFill>
              </a:rPr>
              <a:t>Huge</a:t>
            </a:r>
            <a:r>
              <a:rPr lang="en-IN" sz="2400" b="0" i="0" u="none" strike="noStrike" dirty="0">
                <a:solidFill>
                  <a:schemeClr val="bg1"/>
                </a:solidFill>
                <a:effectLst/>
              </a:rPr>
              <a:t> economic impact</a:t>
            </a:r>
            <a:endParaRPr lang="en-US" sz="2400" dirty="0">
              <a:solidFill>
                <a:schemeClr val="bg1"/>
              </a:solidFill>
            </a:endParaRPr>
          </a:p>
        </p:txBody>
      </p:sp>
      <p:sp>
        <p:nvSpPr>
          <p:cNvPr id="13" name="TextBox 12">
            <a:extLst>
              <a:ext uri="{FF2B5EF4-FFF2-40B4-BE49-F238E27FC236}">
                <a16:creationId xmlns:a16="http://schemas.microsoft.com/office/drawing/2014/main" id="{C39F9FD6-D6E4-3A12-9959-4C46A825A695}"/>
              </a:ext>
            </a:extLst>
          </p:cNvPr>
          <p:cNvSpPr txBox="1"/>
          <p:nvPr/>
        </p:nvSpPr>
        <p:spPr>
          <a:xfrm>
            <a:off x="340843" y="6426038"/>
            <a:ext cx="4527623" cy="338554"/>
          </a:xfrm>
          <a:prstGeom prst="rect">
            <a:avLst/>
          </a:prstGeom>
          <a:noFill/>
        </p:spPr>
        <p:txBody>
          <a:bodyPr wrap="square">
            <a:spAutoFit/>
          </a:bodyPr>
          <a:lstStyle/>
          <a:p>
            <a:r>
              <a:rPr lang="en-IN" sz="1600" b="0" i="0" u="none" strike="noStrike" dirty="0">
                <a:solidFill>
                  <a:srgbClr val="1B1B1B"/>
                </a:solidFill>
                <a:effectLst/>
              </a:rPr>
              <a:t>Schneider S. Dermatol </a:t>
            </a:r>
            <a:r>
              <a:rPr lang="en-IN" sz="1600" b="0" i="0" u="none" strike="noStrike" dirty="0" err="1">
                <a:solidFill>
                  <a:srgbClr val="1B1B1B"/>
                </a:solidFill>
                <a:effectLst/>
              </a:rPr>
              <a:t>Pract</a:t>
            </a:r>
            <a:r>
              <a:rPr lang="en-IN" sz="1600" b="0" i="0" u="none" strike="noStrike" dirty="0">
                <a:solidFill>
                  <a:srgbClr val="1B1B1B"/>
                </a:solidFill>
                <a:effectLst/>
              </a:rPr>
              <a:t> Concept. 2021 1;11(4)</a:t>
            </a:r>
            <a:endParaRPr lang="en-US" sz="1600" dirty="0"/>
          </a:p>
        </p:txBody>
      </p:sp>
    </p:spTree>
    <p:extLst>
      <p:ext uri="{BB962C8B-B14F-4D97-AF65-F5344CB8AC3E}">
        <p14:creationId xmlns:p14="http://schemas.microsoft.com/office/powerpoint/2010/main" val="1780465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EAEA8-6276-C759-BDCC-69BAD3522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C18BB-6428-EF17-AB36-B1D50090847B}"/>
              </a:ext>
            </a:extLst>
          </p:cNvPr>
          <p:cNvSpPr>
            <a:spLocks noGrp="1"/>
          </p:cNvSpPr>
          <p:nvPr>
            <p:ph type="title"/>
          </p:nvPr>
        </p:nvSpPr>
        <p:spPr>
          <a:xfrm>
            <a:off x="0" y="-13855"/>
            <a:ext cx="7962067" cy="1325563"/>
          </a:xfrm>
          <a:solidFill>
            <a:schemeClr val="tx1"/>
          </a:solidFill>
        </p:spPr>
        <p:txBody>
          <a:bodyPr/>
          <a:lstStyle/>
          <a:p>
            <a:r>
              <a:rPr lang="en-US" dirty="0">
                <a:solidFill>
                  <a:schemeClr val="bg1"/>
                </a:solidFill>
              </a:rPr>
              <a:t>Dupilumab in Atopic Dermatitis</a:t>
            </a:r>
          </a:p>
        </p:txBody>
      </p:sp>
      <p:pic>
        <p:nvPicPr>
          <p:cNvPr id="5" name="Content Placeholder 4" descr="A screenshot of a medical website&#10;&#10;Description automatically generated">
            <a:extLst>
              <a:ext uri="{FF2B5EF4-FFF2-40B4-BE49-F238E27FC236}">
                <a16:creationId xmlns:a16="http://schemas.microsoft.com/office/drawing/2014/main" id="{6F0E1AF4-8884-D6C6-B511-9B462E6B8916}"/>
              </a:ext>
            </a:extLst>
          </p:cNvPr>
          <p:cNvPicPr>
            <a:picLocks noGrp="1" noChangeAspect="1"/>
          </p:cNvPicPr>
          <p:nvPr>
            <p:ph idx="1"/>
          </p:nvPr>
        </p:nvPicPr>
        <p:blipFill>
          <a:blip r:embed="rId2"/>
          <a:stretch>
            <a:fillRect/>
          </a:stretch>
        </p:blipFill>
        <p:spPr>
          <a:xfrm>
            <a:off x="306979" y="1719171"/>
            <a:ext cx="6679037" cy="3184104"/>
          </a:xfrm>
        </p:spPr>
      </p:pic>
      <p:sp>
        <p:nvSpPr>
          <p:cNvPr id="7" name="TextBox 6">
            <a:extLst>
              <a:ext uri="{FF2B5EF4-FFF2-40B4-BE49-F238E27FC236}">
                <a16:creationId xmlns:a16="http://schemas.microsoft.com/office/drawing/2014/main" id="{D9C97084-48F8-2BA0-0FA9-81235742F2BC}"/>
              </a:ext>
            </a:extLst>
          </p:cNvPr>
          <p:cNvSpPr txBox="1"/>
          <p:nvPr/>
        </p:nvSpPr>
        <p:spPr>
          <a:xfrm>
            <a:off x="476458" y="5389316"/>
            <a:ext cx="11239084" cy="1328023"/>
          </a:xfrm>
          <a:prstGeom prst="roundRect">
            <a:avLst/>
          </a:prstGeom>
          <a:solidFill>
            <a:srgbClr val="8B1B63"/>
          </a:solidFill>
        </p:spPr>
        <p:txBody>
          <a:bodyPr wrap="square">
            <a:spAutoFit/>
          </a:bodyPr>
          <a:lstStyle/>
          <a:p>
            <a:r>
              <a:rPr lang="en-IN" sz="2400" b="0" i="0" u="none" strike="noStrike" dirty="0">
                <a:solidFill>
                  <a:schemeClr val="bg1"/>
                </a:solidFill>
                <a:effectLst/>
              </a:rPr>
              <a:t>In two phase 3 trials of identical design involving patients with atopic dermatitis, dupilumab improved the signs and symptoms of atopic dermatitis, including pruritus, symptoms of anxiety and depression, and quality of life, as compared with placebo</a:t>
            </a:r>
            <a:endParaRPr lang="en-US" sz="2400" dirty="0">
              <a:solidFill>
                <a:schemeClr val="bg1"/>
              </a:solidFill>
            </a:endParaRPr>
          </a:p>
        </p:txBody>
      </p:sp>
      <p:pic>
        <p:nvPicPr>
          <p:cNvPr id="9" name="Picture 8" descr="A comparison of a bar graph&#10;&#10;Description automatically generated">
            <a:extLst>
              <a:ext uri="{FF2B5EF4-FFF2-40B4-BE49-F238E27FC236}">
                <a16:creationId xmlns:a16="http://schemas.microsoft.com/office/drawing/2014/main" id="{6D9F343F-3EBA-4545-DE64-3BC1D28A2A91}"/>
              </a:ext>
            </a:extLst>
          </p:cNvPr>
          <p:cNvPicPr>
            <a:picLocks noChangeAspect="1"/>
          </p:cNvPicPr>
          <p:nvPr/>
        </p:nvPicPr>
        <p:blipFill>
          <a:blip r:embed="rId3"/>
          <a:stretch>
            <a:fillRect/>
          </a:stretch>
        </p:blipFill>
        <p:spPr>
          <a:xfrm>
            <a:off x="7962067" y="235527"/>
            <a:ext cx="3633632" cy="5178128"/>
          </a:xfrm>
          <a:prstGeom prst="rect">
            <a:avLst/>
          </a:prstGeom>
        </p:spPr>
      </p:pic>
    </p:spTree>
    <p:extLst>
      <p:ext uri="{BB962C8B-B14F-4D97-AF65-F5344CB8AC3E}">
        <p14:creationId xmlns:p14="http://schemas.microsoft.com/office/powerpoint/2010/main" val="1122828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42709</TotalTime>
  <Words>1353</Words>
  <Application>Microsoft Macintosh PowerPoint</Application>
  <PresentationFormat>Widescreen</PresentationFormat>
  <Paragraphs>272</Paragraphs>
  <Slides>21</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ACaslonPro</vt:lpstr>
      <vt:lpstr>Arial</vt:lpstr>
      <vt:lpstr>Arial Narrow</vt:lpstr>
      <vt:lpstr>ArialMT</vt:lpstr>
      <vt:lpstr>Calibri</vt:lpstr>
      <vt:lpstr>Calibri Light</vt:lpstr>
      <vt:lpstr>Helvetica</vt:lpstr>
      <vt:lpstr>MinionPro</vt:lpstr>
      <vt:lpstr>NotoSans</vt:lpstr>
      <vt:lpstr>Office Theme</vt:lpstr>
      <vt:lpstr>Biologicals in Allergy : Primer   </vt:lpstr>
      <vt:lpstr>Biologicals  :  Targeted Therapies</vt:lpstr>
      <vt:lpstr>Spectrum of Allergic Diseases &amp; Role of Biologicals</vt:lpstr>
      <vt:lpstr>Chronic Rhinosinusitis with Nasal Polyposis</vt:lpstr>
      <vt:lpstr>Rationale for Biologicals : Type 2 Inflammation</vt:lpstr>
      <vt:lpstr>From Bench to Bedside : Biologicals in CRSwNP</vt:lpstr>
      <vt:lpstr>Chronic Spontaneous Urticaria : Omalizumab</vt:lpstr>
      <vt:lpstr>Atopic Dermatitis : Biologicals - Dupulimab</vt:lpstr>
      <vt:lpstr>Dupilumab in Atopic Dermatitis</vt:lpstr>
      <vt:lpstr>Food Allergy &amp; Biologicals </vt:lpstr>
      <vt:lpstr>Severe Asthma and Biologicals</vt:lpstr>
      <vt:lpstr>All Uncontrolled Asthma is NOT Severe Asthma # Biologicals </vt:lpstr>
      <vt:lpstr>Which Patients with Severe Asthma  ? </vt:lpstr>
      <vt:lpstr>Choosing Appropriate Biologicals  in Asthma-  Drivers </vt:lpstr>
      <vt:lpstr> Choosing Biologicals in SA : Match Expectations with Research </vt:lpstr>
      <vt:lpstr>Type 2 Severe Asthma ~ 85 % &amp; Biologicals Eligible ~ 91%</vt:lpstr>
      <vt:lpstr> How to Choose Biologicals in Severe Asthma in India - 2024 !</vt:lpstr>
      <vt:lpstr>Biologicals in Severe Asthma– Indian Experience</vt:lpstr>
      <vt:lpstr>Algorithm for Using Biologicals in Allergy’s</vt:lpstr>
      <vt:lpstr>Biologicals In Allergies : 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 vs Biologicals in Asthma : Biologicals</dc:title>
  <dc:creator>Deepak Talwar</dc:creator>
  <cp:lastModifiedBy>Deepak Talwar</cp:lastModifiedBy>
  <cp:revision>65</cp:revision>
  <dcterms:created xsi:type="dcterms:W3CDTF">2023-09-04T03:43:52Z</dcterms:created>
  <dcterms:modified xsi:type="dcterms:W3CDTF">2025-02-22T01:19:38Z</dcterms:modified>
</cp:coreProperties>
</file>